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Lst>
  <p:sldSz cy="7772400" cx="10058400"/>
  <p:notesSz cx="6858000" cy="9144000"/>
  <p:embeddedFontLst>
    <p:embeddedFont>
      <p:font typeface="Aldrich"/>
      <p:regular r:id="rId12"/>
    </p:embeddedFont>
    <p:embeddedFont>
      <p:font typeface="Lato"/>
      <p:regular r:id="rId13"/>
      <p:bold r:id="rId14"/>
      <p:italic r:id="rId15"/>
      <p:boldItalic r:id="rId16"/>
    </p:embeddedFont>
    <p:embeddedFont>
      <p:font typeface="Lato Ligh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regular.fntdata"/><Relationship Id="rId12" Type="http://schemas.openxmlformats.org/officeDocument/2006/relationships/font" Target="fonts/Aldrich-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italic.fntdata"/><Relationship Id="rId14" Type="http://schemas.openxmlformats.org/officeDocument/2006/relationships/font" Target="fonts/Lato-bold.fntdata"/><Relationship Id="rId17" Type="http://schemas.openxmlformats.org/officeDocument/2006/relationships/font" Target="fonts/LatoLight-regular.fntdata"/><Relationship Id="rId16" Type="http://schemas.openxmlformats.org/officeDocument/2006/relationships/font" Target="fonts/Lato-boldItalic.fntdata"/><Relationship Id="rId5" Type="http://schemas.openxmlformats.org/officeDocument/2006/relationships/notesMaster" Target="notesMasters/notesMaster1.xml"/><Relationship Id="rId19" Type="http://schemas.openxmlformats.org/officeDocument/2006/relationships/font" Target="fonts/LatoLight-italic.fntdata"/><Relationship Id="rId6" Type="http://schemas.openxmlformats.org/officeDocument/2006/relationships/slide" Target="slides/slide1.xml"/><Relationship Id="rId18" Type="http://schemas.openxmlformats.org/officeDocument/2006/relationships/font" Target="fonts/Lato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c9effc083_0_8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c9effc08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c9effc083_0_9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c9effc08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c9effc083_0_22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c9effc08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9effc083_0_24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9effc08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7202a4c95_1_1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7202a4c9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2" name="Shape 12"/>
        <p:cNvGrpSpPr/>
        <p:nvPr/>
      </p:nvGrpSpPr>
      <p:grpSpPr>
        <a:xfrm>
          <a:off x="0" y="0"/>
          <a:ext cx="0" cy="0"/>
          <a:chOff x="0" y="0"/>
          <a:chExt cx="0" cy="0"/>
        </a:xfrm>
      </p:grpSpPr>
      <p:sp>
        <p:nvSpPr>
          <p:cNvPr id="13" name="Google Shape;13;p2"/>
          <p:cNvSpPr txBox="1"/>
          <p:nvPr/>
        </p:nvSpPr>
        <p:spPr>
          <a:xfrm>
            <a:off x="228600" y="1110350"/>
            <a:ext cx="9555600" cy="63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E9161D"/>
                </a:solidFill>
                <a:latin typeface="Lato"/>
                <a:ea typeface="Lato"/>
                <a:cs typeface="Lato"/>
                <a:sym typeface="Lato"/>
              </a:rPr>
              <a:t>Teachers, read this first!</a:t>
            </a:r>
            <a:endParaRPr b="1" sz="3100">
              <a:solidFill>
                <a:srgbClr val="E9161D"/>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lnSpc>
                <a:spcPct val="100000"/>
              </a:lnSpc>
              <a:spcBef>
                <a:spcPts val="0"/>
              </a:spcBef>
              <a:spcAft>
                <a:spcPts val="0"/>
              </a:spcAft>
              <a:buNone/>
            </a:pPr>
            <a:r>
              <a:rPr lang="en" sz="1600">
                <a:solidFill>
                  <a:srgbClr val="000000"/>
                </a:solidFill>
                <a:latin typeface="Lato Light"/>
                <a:ea typeface="Lato Light"/>
                <a:cs typeface="Lato Light"/>
                <a:sym typeface="Lato Light"/>
              </a:rPr>
              <a:t>This is your copy of a </a:t>
            </a:r>
            <a:r>
              <a:rPr i="1" lang="en" sz="1600">
                <a:latin typeface="Lato Light"/>
                <a:ea typeface="Lato Light"/>
                <a:cs typeface="Lato Light"/>
                <a:sym typeface="Lato Light"/>
              </a:rPr>
              <a:t>Scholastic Art</a:t>
            </a:r>
            <a:r>
              <a:rPr lang="en" sz="1600">
                <a:solidFill>
                  <a:srgbClr val="000000"/>
                </a:solidFill>
                <a:latin typeface="Lato Light"/>
                <a:ea typeface="Lato Light"/>
                <a:cs typeface="Lato Light"/>
                <a:sym typeface="Lato Light"/>
              </a:rPr>
              <a:t> Google Slides activity. Except for student response boxes, all items on these slides are locked in place. You can use these slides as-is, or customize them to fit your needs. To edit any objects that are locked down, click</a:t>
            </a:r>
            <a:r>
              <a:rPr lang="en" sz="1600">
                <a:solidFill>
                  <a:srgbClr val="000000"/>
                </a:solidFill>
                <a:latin typeface="Lato"/>
                <a:ea typeface="Lato"/>
                <a:cs typeface="Lato"/>
                <a:sym typeface="Lato"/>
              </a:rPr>
              <a:t> </a:t>
            </a:r>
            <a:r>
              <a:rPr lang="en" sz="1600">
                <a:solidFill>
                  <a:srgbClr val="000000"/>
                </a:solidFill>
                <a:latin typeface="Lato"/>
                <a:ea typeface="Lato"/>
                <a:cs typeface="Lato"/>
                <a:sym typeface="Lato"/>
              </a:rPr>
              <a:t>Slide → Edit master.</a:t>
            </a:r>
            <a:endParaRPr sz="1600">
              <a:solidFill>
                <a:srgbClr val="000000"/>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rgbClr val="000000"/>
              </a:solidFill>
              <a:latin typeface="Lato"/>
              <a:ea typeface="Lato"/>
              <a:cs typeface="Lato"/>
              <a:sym typeface="Lato"/>
            </a:endParaRPr>
          </a:p>
          <a:p>
            <a:pPr indent="0" lvl="0" marL="0" rtl="0" algn="l">
              <a:lnSpc>
                <a:spcPct val="100000"/>
              </a:lnSpc>
              <a:spcBef>
                <a:spcPts val="0"/>
              </a:spcBef>
              <a:spcAft>
                <a:spcPts val="0"/>
              </a:spcAft>
              <a:buNone/>
            </a:pPr>
            <a:r>
              <a:rPr lang="en" sz="1600">
                <a:solidFill>
                  <a:srgbClr val="000000"/>
                </a:solidFill>
                <a:latin typeface="Lato"/>
                <a:ea typeface="Lato"/>
                <a:cs typeface="Lato"/>
                <a:sym typeface="Lato"/>
              </a:rPr>
              <a:t>How to Assign This Activity:</a:t>
            </a:r>
            <a:endParaRPr sz="1600">
              <a:solidFill>
                <a:srgbClr val="000000"/>
              </a:solidFill>
              <a:latin typeface="Lato"/>
              <a:ea typeface="Lato"/>
              <a:cs typeface="Lato"/>
              <a:sym typeface="Lato"/>
            </a:endParaRPr>
          </a:p>
          <a:p>
            <a:pPr indent="-330200" lvl="0" marL="457200" rtl="0" algn="l">
              <a:lnSpc>
                <a:spcPct val="100000"/>
              </a:lnSpc>
              <a:spcBef>
                <a:spcPts val="0"/>
              </a:spcBef>
              <a:spcAft>
                <a:spcPts val="0"/>
              </a:spcAft>
              <a:buClr>
                <a:srgbClr val="000000"/>
              </a:buClr>
              <a:buSzPts val="1600"/>
              <a:buFont typeface="Lato Light"/>
              <a:buChar char="●"/>
            </a:pPr>
            <a:r>
              <a:rPr lang="en" sz="1600">
                <a:solidFill>
                  <a:srgbClr val="000000"/>
                </a:solidFill>
                <a:latin typeface="Lato Light"/>
                <a:ea typeface="Lato Light"/>
                <a:cs typeface="Lato Light"/>
                <a:sym typeface="Lato Light"/>
              </a:rPr>
              <a:t>If you’re assigning this activity through Google Classroom, make sure to </a:t>
            </a:r>
            <a:endParaRPr sz="1600">
              <a:solidFill>
                <a:srgbClr val="000000"/>
              </a:solidFill>
              <a:latin typeface="Lato Light"/>
              <a:ea typeface="Lato Light"/>
              <a:cs typeface="Lato Light"/>
              <a:sym typeface="Lato Light"/>
            </a:endParaRPr>
          </a:p>
          <a:p>
            <a:pPr indent="0" lvl="0" marL="457200" rtl="0" algn="l">
              <a:lnSpc>
                <a:spcPct val="100000"/>
              </a:lnSpc>
              <a:spcBef>
                <a:spcPts val="0"/>
              </a:spcBef>
              <a:spcAft>
                <a:spcPts val="0"/>
              </a:spcAft>
              <a:buNone/>
            </a:pPr>
            <a:r>
              <a:rPr lang="en" sz="1600">
                <a:solidFill>
                  <a:srgbClr val="000000"/>
                </a:solidFill>
                <a:latin typeface="Lato Light"/>
                <a:ea typeface="Lato Light"/>
                <a:cs typeface="Lato Light"/>
                <a:sym typeface="Lato Light"/>
              </a:rPr>
              <a:t>select </a:t>
            </a:r>
            <a:r>
              <a:rPr lang="en" sz="1600">
                <a:solidFill>
                  <a:srgbClr val="000000"/>
                </a:solidFill>
                <a:latin typeface="Lato"/>
                <a:ea typeface="Lato"/>
                <a:cs typeface="Lato"/>
                <a:sym typeface="Lato"/>
              </a:rPr>
              <a:t>“Make a copy for each student”</a:t>
            </a:r>
            <a:r>
              <a:rPr lang="en" sz="1600">
                <a:solidFill>
                  <a:srgbClr val="000000"/>
                </a:solidFill>
                <a:latin typeface="Lato"/>
                <a:ea typeface="Lato"/>
                <a:cs typeface="Lato"/>
                <a:sym typeface="Lato"/>
              </a:rPr>
              <a:t> </a:t>
            </a:r>
            <a:r>
              <a:rPr lang="en" sz="1600">
                <a:solidFill>
                  <a:srgbClr val="000000"/>
                </a:solidFill>
                <a:latin typeface="Lato Light"/>
                <a:ea typeface="Lato Light"/>
                <a:cs typeface="Lato Light"/>
                <a:sym typeface="Lato Light"/>
              </a:rPr>
              <a:t>from the dropdown menu. </a:t>
            </a:r>
            <a:endParaRPr sz="1600">
              <a:solidFill>
                <a:srgbClr val="000000"/>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sz="1600">
              <a:solidFill>
                <a:srgbClr val="000000"/>
              </a:solidFill>
              <a:latin typeface="Lato"/>
              <a:ea typeface="Lato"/>
              <a:cs typeface="Lato"/>
              <a:sym typeface="Lato"/>
            </a:endParaRPr>
          </a:p>
          <a:p>
            <a:pPr indent="-330200" lvl="0" marL="457200" rtl="0" algn="l">
              <a:lnSpc>
                <a:spcPct val="100000"/>
              </a:lnSpc>
              <a:spcBef>
                <a:spcPts val="0"/>
              </a:spcBef>
              <a:spcAft>
                <a:spcPts val="0"/>
              </a:spcAft>
              <a:buClr>
                <a:srgbClr val="000000"/>
              </a:buClr>
              <a:buSzPts val="1600"/>
              <a:buFont typeface="Lato Light"/>
              <a:buChar char="●"/>
            </a:pPr>
            <a:r>
              <a:rPr lang="en" sz="1600">
                <a:solidFill>
                  <a:srgbClr val="000000"/>
                </a:solidFill>
                <a:latin typeface="Lato Light"/>
                <a:ea typeface="Lato Light"/>
                <a:cs typeface="Lato Light"/>
                <a:sym typeface="Lato Light"/>
              </a:rPr>
              <a:t>If you’re using Microsoft Teams, you can also click </a:t>
            </a:r>
            <a:r>
              <a:rPr lang="en" sz="1600">
                <a:solidFill>
                  <a:srgbClr val="000000"/>
                </a:solidFill>
                <a:latin typeface="Lato"/>
                <a:ea typeface="Lato"/>
                <a:cs typeface="Lato"/>
                <a:sym typeface="Lato"/>
              </a:rPr>
              <a:t>File → Download →</a:t>
            </a:r>
            <a:br>
              <a:rPr lang="en" sz="1600">
                <a:solidFill>
                  <a:srgbClr val="000000"/>
                </a:solidFill>
                <a:latin typeface="Lato"/>
                <a:ea typeface="Lato"/>
                <a:cs typeface="Lato"/>
                <a:sym typeface="Lato"/>
              </a:rPr>
            </a:br>
            <a:r>
              <a:rPr lang="en" sz="1600">
                <a:solidFill>
                  <a:srgbClr val="000000"/>
                </a:solidFill>
                <a:latin typeface="Lato"/>
                <a:ea typeface="Lato"/>
                <a:cs typeface="Lato"/>
                <a:sym typeface="Lato"/>
              </a:rPr>
              <a:t> Microsoft Powerpoint</a:t>
            </a:r>
            <a:r>
              <a:rPr lang="en" sz="1600">
                <a:solidFill>
                  <a:srgbClr val="000000"/>
                </a:solidFill>
                <a:latin typeface="Lato Light"/>
                <a:ea typeface="Lato Light"/>
                <a:cs typeface="Lato Light"/>
                <a:sym typeface="Lato Light"/>
              </a:rPr>
              <a:t> for a version of this activity that you can upload to Teams.</a:t>
            </a:r>
            <a:endParaRPr sz="1600">
              <a:solidFill>
                <a:srgbClr val="000000"/>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sz="1600">
              <a:solidFill>
                <a:srgbClr val="000000"/>
              </a:solidFill>
              <a:latin typeface="Lato Light"/>
              <a:ea typeface="Lato Light"/>
              <a:cs typeface="Lato Light"/>
              <a:sym typeface="Lato Light"/>
            </a:endParaRPr>
          </a:p>
          <a:p>
            <a:pPr indent="-330200" lvl="0" marL="457200" rtl="0" algn="l">
              <a:lnSpc>
                <a:spcPct val="100000"/>
              </a:lnSpc>
              <a:spcBef>
                <a:spcPts val="0"/>
              </a:spcBef>
              <a:spcAft>
                <a:spcPts val="0"/>
              </a:spcAft>
              <a:buClr>
                <a:srgbClr val="000000"/>
              </a:buClr>
              <a:buSzPts val="1600"/>
              <a:buFont typeface="Lato Light"/>
              <a:buChar char="●"/>
            </a:pPr>
            <a:r>
              <a:rPr lang="en" sz="1600">
                <a:solidFill>
                  <a:srgbClr val="000000"/>
                </a:solidFill>
                <a:latin typeface="Lato Light"/>
                <a:ea typeface="Lato Light"/>
                <a:cs typeface="Lato Light"/>
                <a:sym typeface="Lato Light"/>
              </a:rPr>
              <a:t>You can also have your students make their own copies of this activity:</a:t>
            </a:r>
            <a:endParaRPr sz="1600">
              <a:solidFill>
                <a:srgbClr val="000000"/>
              </a:solidFill>
              <a:latin typeface="Lato Light"/>
              <a:ea typeface="Lato Light"/>
              <a:cs typeface="Lato Light"/>
              <a:sym typeface="Lato 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Lato Light"/>
                <a:ea typeface="Lato Light"/>
                <a:cs typeface="Lato Light"/>
                <a:sym typeface="Lato Light"/>
              </a:rPr>
              <a:t>Click the</a:t>
            </a:r>
            <a:r>
              <a:rPr lang="en" sz="1600">
                <a:solidFill>
                  <a:srgbClr val="000000"/>
                </a:solidFill>
                <a:latin typeface="Lato"/>
                <a:ea typeface="Lato"/>
                <a:cs typeface="Lato"/>
                <a:sym typeface="Lato"/>
              </a:rPr>
              <a:t> </a:t>
            </a:r>
            <a:r>
              <a:rPr lang="en" sz="1600">
                <a:solidFill>
                  <a:srgbClr val="000000"/>
                </a:solidFill>
                <a:latin typeface="Lato"/>
                <a:ea typeface="Lato"/>
                <a:cs typeface="Lato"/>
                <a:sym typeface="Lato"/>
              </a:rPr>
              <a:t>Share</a:t>
            </a:r>
            <a:r>
              <a:rPr lang="en" sz="1600">
                <a:solidFill>
                  <a:srgbClr val="000000"/>
                </a:solidFill>
                <a:latin typeface="Lato Light"/>
                <a:ea typeface="Lato Light"/>
                <a:cs typeface="Lato Light"/>
                <a:sym typeface="Lato Light"/>
              </a:rPr>
              <a:t> button at the top-right</a:t>
            </a:r>
            <a:endParaRPr sz="1600">
              <a:solidFill>
                <a:srgbClr val="000000"/>
              </a:solidFill>
              <a:latin typeface="Lato Light"/>
              <a:ea typeface="Lato Light"/>
              <a:cs typeface="Lato Light"/>
              <a:sym typeface="Lato 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Lato Light"/>
                <a:ea typeface="Lato Light"/>
                <a:cs typeface="Lato Light"/>
                <a:sym typeface="Lato Light"/>
              </a:rPr>
              <a:t>Click </a:t>
            </a:r>
            <a:r>
              <a:rPr lang="en" sz="1600">
                <a:solidFill>
                  <a:srgbClr val="000000"/>
                </a:solidFill>
                <a:latin typeface="Lato"/>
                <a:ea typeface="Lato"/>
                <a:cs typeface="Lato"/>
                <a:sym typeface="Lato"/>
              </a:rPr>
              <a:t>“Copy Link”,</a:t>
            </a:r>
            <a:r>
              <a:rPr lang="en" sz="1600">
                <a:solidFill>
                  <a:srgbClr val="000000"/>
                </a:solidFill>
                <a:latin typeface="Lato Light"/>
                <a:ea typeface="Lato Light"/>
                <a:cs typeface="Lato Light"/>
                <a:sym typeface="Lato Light"/>
              </a:rPr>
              <a:t> then paste the URL into an email or assignment (don’t share it yet!)</a:t>
            </a:r>
            <a:endParaRPr sz="1600">
              <a:solidFill>
                <a:srgbClr val="000000"/>
              </a:solidFill>
              <a:latin typeface="Lato Light"/>
              <a:ea typeface="Lato Light"/>
              <a:cs typeface="Lato Light"/>
              <a:sym typeface="Lato Light"/>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Lato Light"/>
                <a:ea typeface="Lato Light"/>
                <a:cs typeface="Lato Light"/>
                <a:sym typeface="Lato Light"/>
              </a:rPr>
              <a:t>At the end of the URL, change the word </a:t>
            </a:r>
            <a:r>
              <a:rPr lang="en" sz="1600">
                <a:solidFill>
                  <a:srgbClr val="000000"/>
                </a:solidFill>
                <a:latin typeface="Lato"/>
                <a:ea typeface="Lato"/>
                <a:cs typeface="Lato"/>
                <a:sym typeface="Lato"/>
              </a:rPr>
              <a:t>edit</a:t>
            </a:r>
            <a:r>
              <a:rPr lang="en" sz="1600">
                <a:solidFill>
                  <a:srgbClr val="000000"/>
                </a:solidFill>
                <a:latin typeface="Lato Light"/>
                <a:ea typeface="Lato Light"/>
                <a:cs typeface="Lato Light"/>
                <a:sym typeface="Lato Light"/>
              </a:rPr>
              <a:t> to </a:t>
            </a:r>
            <a:r>
              <a:rPr lang="en" sz="1600">
                <a:solidFill>
                  <a:srgbClr val="000000"/>
                </a:solidFill>
                <a:latin typeface="Lato"/>
                <a:ea typeface="Lato"/>
                <a:cs typeface="Lato"/>
                <a:sym typeface="Lato"/>
              </a:rPr>
              <a:t>copy</a:t>
            </a:r>
            <a:r>
              <a:rPr lang="en" sz="1600">
                <a:solidFill>
                  <a:srgbClr val="000000"/>
                </a:solidFill>
                <a:latin typeface="Lato Light"/>
                <a:ea typeface="Lato Light"/>
                <a:cs typeface="Lato Light"/>
                <a:sym typeface="Lato Light"/>
              </a:rPr>
              <a:t>, like so:</a:t>
            </a:r>
            <a:endParaRPr sz="1600">
              <a:solidFill>
                <a:srgbClr val="000000"/>
              </a:solidFill>
              <a:latin typeface="Lato Light"/>
              <a:ea typeface="Lato Light"/>
              <a:cs typeface="Lato Light"/>
              <a:sym typeface="Lato Light"/>
            </a:endParaRPr>
          </a:p>
          <a:p>
            <a:pPr indent="0" lvl="0" marL="0" rtl="0" algn="l">
              <a:lnSpc>
                <a:spcPct val="100000"/>
              </a:lnSpc>
              <a:spcBef>
                <a:spcPts val="0"/>
              </a:spcBef>
              <a:spcAft>
                <a:spcPts val="0"/>
              </a:spcAft>
              <a:buNone/>
            </a:pPr>
            <a:r>
              <a:t/>
            </a:r>
            <a:endParaRPr sz="1600">
              <a:solidFill>
                <a:srgbClr val="000000"/>
              </a:solidFill>
              <a:latin typeface="Lato"/>
              <a:ea typeface="Lato"/>
              <a:cs typeface="Lato"/>
              <a:sym typeface="Lato"/>
            </a:endParaRPr>
          </a:p>
          <a:p>
            <a:pPr indent="457200" lvl="0" marL="457200" rtl="0" algn="l">
              <a:lnSpc>
                <a:spcPct val="100000"/>
              </a:lnSpc>
              <a:spcBef>
                <a:spcPts val="0"/>
              </a:spcBef>
              <a:spcAft>
                <a:spcPts val="0"/>
              </a:spcAft>
              <a:buNone/>
            </a:pPr>
            <a:r>
              <a:rPr lang="en" sz="1600" u="sng">
                <a:solidFill>
                  <a:srgbClr val="000000"/>
                </a:solidFill>
                <a:latin typeface="Lato"/>
                <a:ea typeface="Lato"/>
                <a:cs typeface="Lato"/>
                <a:sym typeface="Lato"/>
              </a:rPr>
              <a:t>https://docs.google.com/presentation/d/[. . . ]/</a:t>
            </a:r>
            <a:r>
              <a:rPr lang="en" sz="1600" u="sng">
                <a:solidFill>
                  <a:srgbClr val="000000"/>
                </a:solidFill>
                <a:highlight>
                  <a:srgbClr val="FFF200"/>
                </a:highlight>
                <a:latin typeface="Lato"/>
                <a:ea typeface="Lato"/>
                <a:cs typeface="Lato"/>
                <a:sym typeface="Lato"/>
              </a:rPr>
              <a:t>edit</a:t>
            </a:r>
            <a:r>
              <a:rPr lang="en" sz="1600" u="sng">
                <a:solidFill>
                  <a:srgbClr val="000000"/>
                </a:solidFill>
                <a:latin typeface="Lato"/>
                <a:ea typeface="Lato"/>
                <a:cs typeface="Lato"/>
                <a:sym typeface="Lato"/>
              </a:rPr>
              <a:t>?usp=sharing</a:t>
            </a:r>
            <a:endParaRPr sz="1600" u="sng">
              <a:solidFill>
                <a:srgbClr val="000000"/>
              </a:solidFill>
              <a:latin typeface="Lato"/>
              <a:ea typeface="Lato"/>
              <a:cs typeface="Lato"/>
              <a:sym typeface="Lato"/>
            </a:endParaRPr>
          </a:p>
          <a:p>
            <a:pPr indent="0" lvl="0" marL="0" rtl="0" algn="l">
              <a:lnSpc>
                <a:spcPct val="100000"/>
              </a:lnSpc>
              <a:spcBef>
                <a:spcPts val="0"/>
              </a:spcBef>
              <a:spcAft>
                <a:spcPts val="0"/>
              </a:spcAft>
              <a:buNone/>
            </a:pPr>
            <a:r>
              <a:rPr lang="en" sz="1600">
                <a:solidFill>
                  <a:srgbClr val="000000"/>
                </a:solidFill>
                <a:latin typeface="Lato"/>
                <a:ea typeface="Lato"/>
                <a:cs typeface="Lato"/>
                <a:sym typeface="Lato"/>
              </a:rPr>
              <a:t>										</a:t>
            </a:r>
            <a:r>
              <a:rPr lang="en" sz="1600">
                <a:latin typeface="Lato"/>
                <a:ea typeface="Lato"/>
                <a:cs typeface="Lato"/>
                <a:sym typeface="Lato"/>
              </a:rPr>
              <a:t>           </a:t>
            </a:r>
            <a:r>
              <a:rPr lang="en" sz="1600">
                <a:solidFill>
                  <a:srgbClr val="222222"/>
                </a:solidFill>
                <a:highlight>
                  <a:srgbClr val="FFFFFF"/>
                </a:highlight>
                <a:latin typeface="Lato"/>
                <a:ea typeface="Lato"/>
                <a:cs typeface="Lato"/>
                <a:sym typeface="Lato"/>
              </a:rPr>
              <a:t>↓</a:t>
            </a:r>
            <a:endParaRPr sz="1600">
              <a:solidFill>
                <a:srgbClr val="000000"/>
              </a:solidFill>
              <a:latin typeface="Lato"/>
              <a:ea typeface="Lato"/>
              <a:cs typeface="Lato"/>
              <a:sym typeface="Lato"/>
            </a:endParaRPr>
          </a:p>
          <a:p>
            <a:pPr indent="457200" lvl="0" marL="457200" rtl="0" algn="l">
              <a:lnSpc>
                <a:spcPct val="100000"/>
              </a:lnSpc>
              <a:spcBef>
                <a:spcPts val="0"/>
              </a:spcBef>
              <a:spcAft>
                <a:spcPts val="0"/>
              </a:spcAft>
              <a:buNone/>
            </a:pPr>
            <a:r>
              <a:rPr lang="en" sz="1600" u="sng">
                <a:solidFill>
                  <a:srgbClr val="000000"/>
                </a:solidFill>
                <a:latin typeface="Lato"/>
                <a:ea typeface="Lato"/>
                <a:cs typeface="Lato"/>
                <a:sym typeface="Lato"/>
              </a:rPr>
              <a:t>https://docs.google.com/presentation/d/[. . . ]/</a:t>
            </a:r>
            <a:r>
              <a:rPr lang="en" sz="1600" u="sng">
                <a:solidFill>
                  <a:srgbClr val="000000"/>
                </a:solidFill>
                <a:highlight>
                  <a:srgbClr val="FFF200"/>
                </a:highlight>
                <a:latin typeface="Lato"/>
                <a:ea typeface="Lato"/>
                <a:cs typeface="Lato"/>
                <a:sym typeface="Lato"/>
              </a:rPr>
              <a:t>copy</a:t>
            </a:r>
            <a:r>
              <a:rPr lang="en" sz="1600" u="sng">
                <a:solidFill>
                  <a:srgbClr val="000000"/>
                </a:solidFill>
                <a:latin typeface="Lato"/>
                <a:ea typeface="Lato"/>
                <a:cs typeface="Lato"/>
                <a:sym typeface="Lato"/>
              </a:rPr>
              <a:t>?usp=sharing</a:t>
            </a:r>
            <a:endParaRPr sz="1600">
              <a:latin typeface="Lato"/>
              <a:ea typeface="Lato"/>
              <a:cs typeface="Lato"/>
              <a:sym typeface="Lato"/>
            </a:endParaRPr>
          </a:p>
          <a:p>
            <a:pPr indent="0" lvl="0" marL="0" rtl="0" algn="l">
              <a:lnSpc>
                <a:spcPct val="100000"/>
              </a:lnSpc>
              <a:spcBef>
                <a:spcPts val="0"/>
              </a:spcBef>
              <a:spcAft>
                <a:spcPts val="0"/>
              </a:spcAft>
              <a:buNone/>
            </a:pPr>
            <a:r>
              <a:t/>
            </a:r>
            <a:endParaRPr sz="2000">
              <a:solidFill>
                <a:srgbClr val="FF0000"/>
              </a:solidFill>
              <a:latin typeface="Lato"/>
              <a:ea typeface="Lato"/>
              <a:cs typeface="Lato"/>
              <a:sym typeface="Lato"/>
            </a:endParaRPr>
          </a:p>
          <a:p>
            <a:pPr indent="0" lvl="0" marL="0" rtl="0" algn="l">
              <a:lnSpc>
                <a:spcPct val="100000"/>
              </a:lnSpc>
              <a:spcBef>
                <a:spcPts val="0"/>
              </a:spcBef>
              <a:spcAft>
                <a:spcPts val="0"/>
              </a:spcAft>
              <a:buNone/>
            </a:pPr>
            <a:r>
              <a:rPr b="1" lang="en" sz="2200">
                <a:solidFill>
                  <a:srgbClr val="E9161D"/>
                </a:solidFill>
                <a:latin typeface="Lato"/>
                <a:ea typeface="Lato"/>
                <a:cs typeface="Lato"/>
                <a:sym typeface="Lato"/>
              </a:rPr>
              <a:t>Don’t forget: Delete this slide before sharing the activity with your students!</a:t>
            </a:r>
            <a:endParaRPr b="1" sz="2200">
              <a:solidFill>
                <a:srgbClr val="E9161D"/>
              </a:solidFill>
              <a:latin typeface="Lato"/>
              <a:ea typeface="Lato"/>
              <a:cs typeface="Lato"/>
              <a:sym typeface="Lato"/>
            </a:endParaRPr>
          </a:p>
        </p:txBody>
      </p:sp>
      <p:pic>
        <p:nvPicPr>
          <p:cNvPr id="14" name="Google Shape;14;p2" title="A screenshot of a dropdown menu with options to view, edit, or make a copy for students"/>
          <p:cNvPicPr preferRelativeResize="0"/>
          <p:nvPr/>
        </p:nvPicPr>
        <p:blipFill>
          <a:blip r:embed="rId2">
            <a:alphaModFix/>
          </a:blip>
          <a:stretch>
            <a:fillRect/>
          </a:stretch>
        </p:blipFill>
        <p:spPr>
          <a:xfrm>
            <a:off x="7803325" y="3077550"/>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CUSTOM_3">
    <p:spTree>
      <p:nvGrpSpPr>
        <p:cNvPr id="84" name="Shape 84"/>
        <p:cNvGrpSpPr/>
        <p:nvPr/>
      </p:nvGrpSpPr>
      <p:grpSpPr>
        <a:xfrm>
          <a:off x="0" y="0"/>
          <a:ext cx="0" cy="0"/>
          <a:chOff x="0" y="0"/>
          <a:chExt cx="0" cy="0"/>
        </a:xfrm>
      </p:grpSpPr>
      <p:sp>
        <p:nvSpPr>
          <p:cNvPr id="85" name="Google Shape;85;p11"/>
          <p:cNvSpPr/>
          <p:nvPr/>
        </p:nvSpPr>
        <p:spPr>
          <a:xfrm>
            <a:off x="2790712" y="1618200"/>
            <a:ext cx="4476900" cy="65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p:nvPr/>
        </p:nvSpPr>
        <p:spPr>
          <a:xfrm>
            <a:off x="461725" y="1618200"/>
            <a:ext cx="2976600" cy="26505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lost the text box to type into. </a:t>
            </a:r>
            <a:endParaRPr b="1">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T box at the top of your screen and drag it onto the slide.</a:t>
            </a:r>
            <a:endParaRPr sz="1300">
              <a:latin typeface="Lato"/>
              <a:ea typeface="Lato"/>
              <a:cs typeface="Lato"/>
              <a:sym typeface="Lato"/>
            </a:endParaRPr>
          </a:p>
          <a:p>
            <a:pPr indent="0" lvl="0" marL="0" rtl="0" algn="l">
              <a:spcBef>
                <a:spcPts val="0"/>
              </a:spcBef>
              <a:spcAft>
                <a:spcPts val="0"/>
              </a:spcAft>
              <a:buNone/>
            </a:pPr>
            <a:r>
              <a:t/>
            </a:r>
            <a:endParaRPr/>
          </a:p>
        </p:txBody>
      </p:sp>
      <p:sp>
        <p:nvSpPr>
          <p:cNvPr id="87" name="Google Shape;87;p11"/>
          <p:cNvSpPr/>
          <p:nvPr/>
        </p:nvSpPr>
        <p:spPr>
          <a:xfrm>
            <a:off x="3540905" y="1618200"/>
            <a:ext cx="2976600" cy="26520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27425" spcFirstLastPara="1" rIns="27425" wrap="square" tIns="0">
            <a:noAutofit/>
          </a:bodyPr>
          <a:lstStyle/>
          <a:p>
            <a:pPr indent="0" lvl="0" marL="0" rtl="0" algn="ctr">
              <a:spcBef>
                <a:spcPts val="0"/>
              </a:spcBef>
              <a:spcAft>
                <a:spcPts val="0"/>
              </a:spcAft>
              <a:buNone/>
            </a:pPr>
            <a:r>
              <a:rPr b="1" lang="en">
                <a:latin typeface="Lato"/>
                <a:ea typeface="Lato"/>
                <a:cs typeface="Lato"/>
                <a:sym typeface="Lato"/>
              </a:rPr>
              <a:t>The slides are too small or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too big.</a:t>
            </a:r>
            <a:endParaRPr b="1">
              <a:latin typeface="Lato"/>
              <a:ea typeface="Lato"/>
              <a:cs typeface="Lato"/>
              <a:sym typeface="Lato"/>
            </a:endParaRPr>
          </a:p>
          <a:p>
            <a:pPr indent="0" lvl="0" marL="0" rtl="0" algn="ctr">
              <a:spcBef>
                <a:spcPts val="0"/>
              </a:spcBef>
              <a:spcAft>
                <a:spcPts val="0"/>
              </a:spcAft>
              <a:buNone/>
            </a:pPr>
            <a:r>
              <a:t/>
            </a:r>
            <a:endParaRPr sz="800">
              <a:latin typeface="Lato"/>
              <a:ea typeface="Lato"/>
              <a:cs typeface="Lato"/>
              <a:sym typeface="Lato"/>
            </a:endParaRPr>
          </a:p>
          <a:p>
            <a:pPr indent="0" lvl="0" marL="0" rtl="0" algn="ctr">
              <a:spcBef>
                <a:spcPts val="0"/>
              </a:spcBef>
              <a:spcAft>
                <a:spcPts val="0"/>
              </a:spcAft>
              <a:buNone/>
            </a:pPr>
            <a:r>
              <a:rPr lang="en" sz="1250">
                <a:latin typeface="Lato"/>
                <a:ea typeface="Lato"/>
                <a:cs typeface="Lato"/>
                <a:sym typeface="Lato"/>
              </a:rPr>
              <a:t>Click on the magnifying glass at the top of your screen to  zoom in and out.</a:t>
            </a:r>
            <a:endParaRPr sz="125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8" name="Google Shape;88;p11"/>
          <p:cNvSpPr/>
          <p:nvPr/>
        </p:nvSpPr>
        <p:spPr>
          <a:xfrm>
            <a:off x="6620086" y="1618200"/>
            <a:ext cx="2976600" cy="26505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deleted something just now that I didn’t mean to.</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undo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9" name="Google Shape;89;p11"/>
          <p:cNvSpPr/>
          <p:nvPr/>
        </p:nvSpPr>
        <p:spPr>
          <a:xfrm>
            <a:off x="461725"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solidFill>
                  <a:srgbClr val="000000"/>
                </a:solidFill>
                <a:latin typeface="Lato"/>
                <a:ea typeface="Lato"/>
                <a:cs typeface="Lato"/>
                <a:sym typeface="Lato"/>
              </a:rPr>
              <a:t>I need to add a picture.</a:t>
            </a:r>
            <a:endParaRPr b="1">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ctr">
              <a:spcBef>
                <a:spcPts val="0"/>
              </a:spcBef>
              <a:spcAft>
                <a:spcPts val="0"/>
              </a:spcAft>
              <a:buNone/>
            </a:pPr>
            <a:r>
              <a:rPr lang="en" sz="1300">
                <a:solidFill>
                  <a:srgbClr val="000000"/>
                </a:solidFill>
                <a:latin typeface="Lato"/>
                <a:ea typeface="Lato"/>
                <a:cs typeface="Lato"/>
                <a:sym typeface="Lato"/>
              </a:rPr>
              <a:t>At the top of your screen, click Insert —&gt; Image and then you can upload it from your computer or use the camera to take a picture.</a:t>
            </a:r>
            <a:endParaRPr sz="1300">
              <a:solidFill>
                <a:srgbClr val="000000"/>
              </a:solidFill>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90" name="Google Shape;90;p11"/>
          <p:cNvSpPr/>
          <p:nvPr/>
        </p:nvSpPr>
        <p:spPr>
          <a:xfrm>
            <a:off x="3540905"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drag and drop something. </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 and hold down while moving your fingers to drag the shape wherever you want it to go.</a:t>
            </a:r>
            <a:endParaRPr sz="1300">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91" name="Google Shape;91;p11"/>
          <p:cNvSpPr/>
          <p:nvPr/>
        </p:nvSpPr>
        <p:spPr>
          <a:xfrm>
            <a:off x="6620086"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add a shape.</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shapes icon at the top of your screen. Choose the shape you want, then add it to the slide.</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pic>
        <p:nvPicPr>
          <p:cNvPr id="92" name="Google Shape;92;p11"/>
          <p:cNvPicPr preferRelativeResize="0"/>
          <p:nvPr/>
        </p:nvPicPr>
        <p:blipFill>
          <a:blip r:embed="rId2">
            <a:alphaModFix/>
          </a:blip>
          <a:stretch>
            <a:fillRect/>
          </a:stretch>
        </p:blipFill>
        <p:spPr>
          <a:xfrm>
            <a:off x="6827428" y="3192906"/>
            <a:ext cx="2561699" cy="695561"/>
          </a:xfrm>
          <a:prstGeom prst="rect">
            <a:avLst/>
          </a:prstGeom>
          <a:noFill/>
          <a:ln>
            <a:noFill/>
          </a:ln>
        </p:spPr>
      </p:pic>
      <p:pic>
        <p:nvPicPr>
          <p:cNvPr id="93" name="Google Shape;93;p11"/>
          <p:cNvPicPr preferRelativeResize="0"/>
          <p:nvPr/>
        </p:nvPicPr>
        <p:blipFill>
          <a:blip r:embed="rId3">
            <a:alphaModFix/>
          </a:blip>
          <a:stretch>
            <a:fillRect/>
          </a:stretch>
        </p:blipFill>
        <p:spPr>
          <a:xfrm>
            <a:off x="768162" y="5948675"/>
            <a:ext cx="2363450" cy="1346475"/>
          </a:xfrm>
          <a:prstGeom prst="rect">
            <a:avLst/>
          </a:prstGeom>
          <a:noFill/>
          <a:ln>
            <a:noFill/>
          </a:ln>
        </p:spPr>
      </p:pic>
      <p:pic>
        <p:nvPicPr>
          <p:cNvPr id="94" name="Google Shape;94;p11"/>
          <p:cNvPicPr preferRelativeResize="0"/>
          <p:nvPr/>
        </p:nvPicPr>
        <p:blipFill rotWithShape="1">
          <a:blip r:embed="rId4">
            <a:alphaModFix/>
          </a:blip>
          <a:srcRect b="31422" l="0" r="62518" t="0"/>
          <a:stretch/>
        </p:blipFill>
        <p:spPr>
          <a:xfrm>
            <a:off x="7450469" y="5948682"/>
            <a:ext cx="1315599" cy="1281818"/>
          </a:xfrm>
          <a:prstGeom prst="rect">
            <a:avLst/>
          </a:prstGeom>
          <a:noFill/>
          <a:ln>
            <a:noFill/>
          </a:ln>
        </p:spPr>
      </p:pic>
      <p:pic>
        <p:nvPicPr>
          <p:cNvPr id="95" name="Google Shape;95;p11"/>
          <p:cNvPicPr preferRelativeResize="0"/>
          <p:nvPr/>
        </p:nvPicPr>
        <p:blipFill rotWithShape="1">
          <a:blip r:embed="rId5">
            <a:alphaModFix/>
          </a:blip>
          <a:srcRect b="5455" l="0" r="25054" t="0"/>
          <a:stretch/>
        </p:blipFill>
        <p:spPr>
          <a:xfrm>
            <a:off x="972624" y="3071942"/>
            <a:ext cx="1954537" cy="875487"/>
          </a:xfrm>
          <a:prstGeom prst="rect">
            <a:avLst/>
          </a:prstGeom>
          <a:noFill/>
          <a:ln>
            <a:noFill/>
          </a:ln>
        </p:spPr>
      </p:pic>
      <p:pic>
        <p:nvPicPr>
          <p:cNvPr id="96" name="Google Shape;96;p11"/>
          <p:cNvPicPr preferRelativeResize="0"/>
          <p:nvPr/>
        </p:nvPicPr>
        <p:blipFill>
          <a:blip r:embed="rId6">
            <a:alphaModFix/>
          </a:blip>
          <a:stretch>
            <a:fillRect/>
          </a:stretch>
        </p:blipFill>
        <p:spPr>
          <a:xfrm>
            <a:off x="4332696" y="2674852"/>
            <a:ext cx="1586644" cy="1512356"/>
          </a:xfrm>
          <a:prstGeom prst="rect">
            <a:avLst/>
          </a:prstGeom>
          <a:noFill/>
          <a:ln>
            <a:noFill/>
          </a:ln>
        </p:spPr>
      </p:pic>
      <p:pic>
        <p:nvPicPr>
          <p:cNvPr id="97" name="Google Shape;97;p11"/>
          <p:cNvPicPr preferRelativeResize="0"/>
          <p:nvPr/>
        </p:nvPicPr>
        <p:blipFill rotWithShape="1">
          <a:blip r:embed="rId7">
            <a:alphaModFix/>
          </a:blip>
          <a:srcRect b="238" l="0" r="0" t="228"/>
          <a:stretch/>
        </p:blipFill>
        <p:spPr>
          <a:xfrm>
            <a:off x="3748352" y="6185371"/>
            <a:ext cx="2561700" cy="977107"/>
          </a:xfrm>
          <a:prstGeom prst="rect">
            <a:avLst/>
          </a:prstGeom>
          <a:noFill/>
          <a:ln>
            <a:noFill/>
          </a:ln>
        </p:spPr>
      </p:pic>
      <p:sp>
        <p:nvSpPr>
          <p:cNvPr id="98" name="Google Shape;98;p11"/>
          <p:cNvSpPr/>
          <p:nvPr/>
        </p:nvSpPr>
        <p:spPr>
          <a:xfrm>
            <a:off x="2038650" y="1112075"/>
            <a:ext cx="5874000" cy="417000"/>
          </a:xfrm>
          <a:prstGeom prst="wedgeRoundRectCallout">
            <a:avLst>
              <a:gd fmla="val -20833" name="adj1"/>
              <a:gd fmla="val 62500" name="adj2"/>
              <a:gd fmla="val 0" name="adj3"/>
            </a:avLst>
          </a:prstGeom>
          <a:solidFill>
            <a:srgbClr val="006EBE"/>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Lato"/>
                <a:ea typeface="Lato"/>
                <a:cs typeface="Lato"/>
                <a:sym typeface="Lato"/>
              </a:rPr>
              <a:t>Need Help With Completing Your Slides?</a:t>
            </a:r>
            <a:endParaRPr b="1" sz="2400">
              <a:solidFill>
                <a:schemeClr val="lt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p:cSld name="CUSTOM_2">
    <p:spTree>
      <p:nvGrpSpPr>
        <p:cNvPr id="15" name="Shape 15"/>
        <p:cNvGrpSpPr/>
        <p:nvPr/>
      </p:nvGrpSpPr>
      <p:grpSpPr>
        <a:xfrm>
          <a:off x="0" y="0"/>
          <a:ext cx="0" cy="0"/>
          <a:chOff x="0" y="0"/>
          <a:chExt cx="0" cy="0"/>
        </a:xfrm>
      </p:grpSpPr>
      <p:sp>
        <p:nvSpPr>
          <p:cNvPr id="16" name="Google Shape;16;p3"/>
          <p:cNvSpPr/>
          <p:nvPr/>
        </p:nvSpPr>
        <p:spPr>
          <a:xfrm>
            <a:off x="320050" y="3042263"/>
            <a:ext cx="2849700" cy="4218300"/>
          </a:xfrm>
          <a:prstGeom prst="rect">
            <a:avLst/>
          </a:prstGeom>
          <a:noFill/>
          <a:ln cap="flat" cmpd="sng" w="38100">
            <a:solidFill>
              <a:srgbClr val="006E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Lato"/>
                <a:ea typeface="Lato"/>
                <a:cs typeface="Lato"/>
                <a:sym typeface="Lato"/>
              </a:rPr>
              <a:t>Follow each step to complete this lesson.</a:t>
            </a:r>
            <a:endParaRPr b="1" sz="2000">
              <a:solidFill>
                <a:schemeClr val="dk1"/>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b="1" lang="en" sz="2000">
                <a:solidFill>
                  <a:srgbClr val="E9161D"/>
                </a:solidFill>
                <a:latin typeface="Lato"/>
                <a:ea typeface="Lato"/>
                <a:cs typeface="Lato"/>
                <a:sym typeface="Lato"/>
              </a:rPr>
              <a:t>1. </a:t>
            </a:r>
            <a:r>
              <a:rPr lang="en" sz="2000">
                <a:solidFill>
                  <a:schemeClr val="dk1"/>
                </a:solidFill>
                <a:latin typeface="Lato Light"/>
                <a:ea typeface="Lato Light"/>
                <a:cs typeface="Lato Light"/>
                <a:sym typeface="Lato Light"/>
              </a:rPr>
              <a:t>Warm up</a:t>
            </a:r>
            <a:endParaRPr sz="2000">
              <a:solidFill>
                <a:schemeClr val="dk1"/>
              </a:solidFill>
              <a:latin typeface="Lato Light"/>
              <a:ea typeface="Lato Light"/>
              <a:cs typeface="Lato Light"/>
              <a:sym typeface="Lato Light"/>
            </a:endParaRPr>
          </a:p>
          <a:p>
            <a:pPr indent="0" lvl="0" marL="0" rtl="0" algn="l">
              <a:spcBef>
                <a:spcPts val="1200"/>
              </a:spcBef>
              <a:spcAft>
                <a:spcPts val="0"/>
              </a:spcAft>
              <a:buClr>
                <a:schemeClr val="dk1"/>
              </a:buClr>
              <a:buSzPts val="1100"/>
              <a:buFont typeface="Arial"/>
              <a:buNone/>
            </a:pPr>
            <a:r>
              <a:rPr b="1" lang="en" sz="2000">
                <a:solidFill>
                  <a:srgbClr val="E9161D"/>
                </a:solidFill>
                <a:latin typeface="Lato"/>
                <a:ea typeface="Lato"/>
                <a:cs typeface="Lato"/>
                <a:sym typeface="Lato"/>
              </a:rPr>
              <a:t>2. </a:t>
            </a:r>
            <a:r>
              <a:rPr lang="en" sz="2000">
                <a:solidFill>
                  <a:schemeClr val="dk1"/>
                </a:solidFill>
                <a:latin typeface="Lato Light"/>
                <a:ea typeface="Lato Light"/>
                <a:cs typeface="Lato Light"/>
                <a:sym typeface="Lato Light"/>
              </a:rPr>
              <a:t>Think Critically</a:t>
            </a:r>
            <a:endParaRPr sz="2000">
              <a:solidFill>
                <a:schemeClr val="dk1"/>
              </a:solidFill>
              <a:latin typeface="Lato Light"/>
              <a:ea typeface="Lato Light"/>
              <a:cs typeface="Lato Light"/>
              <a:sym typeface="Lato Light"/>
            </a:endParaRPr>
          </a:p>
          <a:p>
            <a:pPr indent="0" lvl="0" marL="0" rtl="0" algn="l">
              <a:spcBef>
                <a:spcPts val="1200"/>
              </a:spcBef>
              <a:spcAft>
                <a:spcPts val="0"/>
              </a:spcAft>
              <a:buClr>
                <a:schemeClr val="dk1"/>
              </a:buClr>
              <a:buSzPts val="1100"/>
              <a:buFont typeface="Arial"/>
              <a:buNone/>
            </a:pPr>
            <a:r>
              <a:rPr b="1" lang="en" sz="2000">
                <a:solidFill>
                  <a:srgbClr val="E9161D"/>
                </a:solidFill>
                <a:latin typeface="Lato"/>
                <a:ea typeface="Lato"/>
                <a:cs typeface="Lato"/>
                <a:sym typeface="Lato"/>
              </a:rPr>
              <a:t>3. </a:t>
            </a:r>
            <a:r>
              <a:rPr lang="en" sz="2000">
                <a:solidFill>
                  <a:schemeClr val="dk1"/>
                </a:solidFill>
                <a:latin typeface="Lato Light"/>
                <a:ea typeface="Lato Light"/>
                <a:cs typeface="Lato Light"/>
                <a:sym typeface="Lato Light"/>
              </a:rPr>
              <a:t>Try It Yourself!</a:t>
            </a:r>
            <a:endParaRPr sz="2000">
              <a:solidFill>
                <a:schemeClr val="dk1"/>
              </a:solidFill>
              <a:latin typeface="Lato Light"/>
              <a:ea typeface="Lato Light"/>
              <a:cs typeface="Lato Light"/>
              <a:sym typeface="Lato Light"/>
            </a:endParaRPr>
          </a:p>
          <a:p>
            <a:pPr indent="0" lvl="0" marL="0" rtl="0" algn="l">
              <a:spcBef>
                <a:spcPts val="1200"/>
              </a:spcBef>
              <a:spcAft>
                <a:spcPts val="1200"/>
              </a:spcAft>
              <a:buClr>
                <a:schemeClr val="dk1"/>
              </a:buClr>
              <a:buSzPts val="1100"/>
              <a:buFont typeface="Arial"/>
              <a:buNone/>
            </a:pPr>
            <a:r>
              <a:rPr b="1" lang="en" sz="2000">
                <a:solidFill>
                  <a:srgbClr val="E9161D"/>
                </a:solidFill>
                <a:latin typeface="Lato"/>
                <a:ea typeface="Lato"/>
                <a:cs typeface="Lato"/>
                <a:sym typeface="Lato"/>
              </a:rPr>
              <a:t>4. </a:t>
            </a:r>
            <a:r>
              <a:rPr lang="en" sz="2000">
                <a:solidFill>
                  <a:schemeClr val="dk1"/>
                </a:solidFill>
                <a:latin typeface="Lato Light"/>
                <a:ea typeface="Lato Light"/>
                <a:cs typeface="Lato Light"/>
                <a:sym typeface="Lato Light"/>
              </a:rPr>
              <a:t>Test Your Knowledge</a:t>
            </a:r>
            <a:endParaRPr sz="2000">
              <a:latin typeface="Lato Light"/>
              <a:ea typeface="Lato Light"/>
              <a:cs typeface="Lato Light"/>
              <a:sym typeface="Lato Light"/>
            </a:endParaRPr>
          </a:p>
        </p:txBody>
      </p:sp>
      <p:sp>
        <p:nvSpPr>
          <p:cNvPr id="17" name="Google Shape;17;p3"/>
          <p:cNvSpPr/>
          <p:nvPr/>
        </p:nvSpPr>
        <p:spPr>
          <a:xfrm>
            <a:off x="5733475" y="219450"/>
            <a:ext cx="4325100" cy="5478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5745480"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Lato"/>
                <a:ea typeface="Lato"/>
                <a:cs typeface="Lato"/>
                <a:sym typeface="Lato"/>
              </a:rPr>
              <a:t>Name:</a:t>
            </a:r>
            <a:endParaRPr b="1" sz="1800">
              <a:latin typeface="Lato"/>
              <a:ea typeface="Lato"/>
              <a:cs typeface="Lato"/>
              <a:sym typeface="Lato"/>
            </a:endParaRPr>
          </a:p>
        </p:txBody>
      </p:sp>
      <p:sp>
        <p:nvSpPr>
          <p:cNvPr id="19" name="Google Shape;19;p3"/>
          <p:cNvSpPr txBox="1"/>
          <p:nvPr>
            <p:ph idx="1" type="body"/>
          </p:nvPr>
        </p:nvSpPr>
        <p:spPr>
          <a:xfrm>
            <a:off x="6666050" y="338325"/>
            <a:ext cx="3300900" cy="320100"/>
          </a:xfrm>
          <a:prstGeom prst="rect">
            <a:avLst/>
          </a:prstGeom>
          <a:solidFill>
            <a:schemeClr val="lt1"/>
          </a:solidFill>
          <a:ln cap="flat" cmpd="sng" w="9525">
            <a:solidFill>
              <a:srgbClr val="006EBE"/>
            </a:solidFill>
            <a:prstDash val="dot"/>
            <a:round/>
            <a:headEnd len="sm" w="sm" type="none"/>
            <a:tailEnd len="sm" w="sm" type="none"/>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20" name="Google Shape;20;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21" name="Google Shape;21;p3"/>
          <p:cNvPicPr preferRelativeResize="0"/>
          <p:nvPr/>
        </p:nvPicPr>
        <p:blipFill>
          <a:blip r:embed="rId2">
            <a:alphaModFix/>
          </a:blip>
          <a:stretch>
            <a:fillRect/>
          </a:stretch>
        </p:blipFill>
        <p:spPr>
          <a:xfrm>
            <a:off x="3322150" y="3009551"/>
            <a:ext cx="6393169" cy="4290574"/>
          </a:xfrm>
          <a:prstGeom prst="rect">
            <a:avLst/>
          </a:prstGeom>
          <a:noFill/>
          <a:ln>
            <a:noFill/>
          </a:ln>
        </p:spPr>
      </p:pic>
      <p:sp>
        <p:nvSpPr>
          <p:cNvPr id="22" name="Google Shape;22;p3"/>
          <p:cNvSpPr txBox="1"/>
          <p:nvPr/>
        </p:nvSpPr>
        <p:spPr>
          <a:xfrm>
            <a:off x="228600" y="1280160"/>
            <a:ext cx="9509700" cy="64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Lato Light"/>
                <a:ea typeface="Lato Light"/>
                <a:cs typeface="Lato Light"/>
                <a:sym typeface="Lato Light"/>
              </a:rPr>
              <a:t>LEARNING JOURNEY:</a:t>
            </a:r>
            <a:r>
              <a:rPr lang="en" sz="2200">
                <a:latin typeface="Lato Light"/>
                <a:ea typeface="Lato Light"/>
                <a:cs typeface="Lato Light"/>
                <a:sym typeface="Lato Light"/>
              </a:rPr>
              <a:t> </a:t>
            </a:r>
            <a:r>
              <a:rPr b="1" lang="en" sz="3400">
                <a:solidFill>
                  <a:srgbClr val="E9161D"/>
                </a:solidFill>
                <a:latin typeface="Lato"/>
                <a:ea typeface="Lato"/>
                <a:cs typeface="Lato"/>
                <a:sym typeface="Lato"/>
              </a:rPr>
              <a:t>Q&amp;A With Jordan Casteel</a:t>
            </a:r>
            <a:endParaRPr b="1" sz="3400">
              <a:solidFill>
                <a:srgbClr val="E9161D"/>
              </a:solidFill>
              <a:latin typeface="Lato"/>
              <a:ea typeface="Lato"/>
              <a:cs typeface="Lato"/>
              <a:sym typeface="Lato"/>
            </a:endParaRPr>
          </a:p>
        </p:txBody>
      </p:sp>
      <p:sp>
        <p:nvSpPr>
          <p:cNvPr id="23" name="Google Shape;23;p3"/>
          <p:cNvSpPr txBox="1"/>
          <p:nvPr/>
        </p:nvSpPr>
        <p:spPr>
          <a:xfrm>
            <a:off x="228600" y="1920251"/>
            <a:ext cx="9509700" cy="93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Light"/>
                <a:ea typeface="Lato Light"/>
                <a:cs typeface="Lato Light"/>
                <a:sym typeface="Lato Light"/>
              </a:rPr>
              <a:t>OBJECTIVE</a:t>
            </a:r>
            <a:r>
              <a:rPr lang="en" sz="2200">
                <a:latin typeface="Lato Light"/>
                <a:ea typeface="Lato Light"/>
                <a:cs typeface="Lato Light"/>
                <a:sym typeface="Lato Light"/>
              </a:rPr>
              <a:t>: </a:t>
            </a:r>
            <a:r>
              <a:rPr lang="en" sz="2200">
                <a:solidFill>
                  <a:schemeClr val="dk1"/>
                </a:solidFill>
                <a:latin typeface="Lato Light"/>
                <a:ea typeface="Lato Light"/>
                <a:cs typeface="Lato Light"/>
                <a:sym typeface="Lato Light"/>
              </a:rPr>
              <a:t>Students will learn about Jordan Casteel’s inspiration and working process.</a:t>
            </a:r>
            <a:endParaRPr sz="2200">
              <a:solidFill>
                <a:schemeClr val="dk1"/>
              </a:solidFill>
              <a:latin typeface="Lato Light"/>
              <a:ea typeface="Lato Light"/>
              <a:cs typeface="Lato Light"/>
              <a:sym typeface="Lato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_1">
    <p:spTree>
      <p:nvGrpSpPr>
        <p:cNvPr id="24" name="Shape 24"/>
        <p:cNvGrpSpPr/>
        <p:nvPr/>
      </p:nvGrpSpPr>
      <p:grpSpPr>
        <a:xfrm>
          <a:off x="0" y="0"/>
          <a:ext cx="0" cy="0"/>
          <a:chOff x="0" y="0"/>
          <a:chExt cx="0" cy="0"/>
        </a:xfrm>
      </p:grpSpPr>
      <p:cxnSp>
        <p:nvCxnSpPr>
          <p:cNvPr id="25" name="Google Shape;25;p4"/>
          <p:cNvCxnSpPr/>
          <p:nvPr/>
        </p:nvCxnSpPr>
        <p:spPr>
          <a:xfrm flipH="1">
            <a:off x="5025850" y="2334400"/>
            <a:ext cx="3300" cy="4017900"/>
          </a:xfrm>
          <a:prstGeom prst="straightConnector1">
            <a:avLst/>
          </a:prstGeom>
          <a:noFill/>
          <a:ln cap="flat" cmpd="sng" w="38100">
            <a:solidFill>
              <a:srgbClr val="006EBE"/>
            </a:solidFill>
            <a:prstDash val="solid"/>
            <a:round/>
            <a:headEnd len="med" w="med" type="none"/>
            <a:tailEnd len="med" w="med" type="none"/>
          </a:ln>
        </p:spPr>
      </p:cxnSp>
      <p:sp>
        <p:nvSpPr>
          <p:cNvPr id="26" name="Google Shape;26;p4"/>
          <p:cNvSpPr/>
          <p:nvPr/>
        </p:nvSpPr>
        <p:spPr>
          <a:xfrm>
            <a:off x="320040" y="1950800"/>
            <a:ext cx="9418200" cy="695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320040" y="1801000"/>
            <a:ext cx="9509700" cy="88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29" name="Google Shape;29;p4"/>
          <p:cNvSpPr txBox="1"/>
          <p:nvPr/>
        </p:nvSpPr>
        <p:spPr>
          <a:xfrm>
            <a:off x="5160450" y="2024300"/>
            <a:ext cx="4755000" cy="5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Lato Light"/>
                <a:ea typeface="Lato Light"/>
                <a:cs typeface="Lato Light"/>
                <a:sym typeface="Lato Light"/>
              </a:rPr>
              <a:t>2. </a:t>
            </a:r>
            <a:r>
              <a:rPr lang="en" sz="2100">
                <a:solidFill>
                  <a:schemeClr val="dk1"/>
                </a:solidFill>
                <a:latin typeface="Lato Light"/>
                <a:ea typeface="Lato Light"/>
                <a:cs typeface="Lato Light"/>
                <a:sym typeface="Lato Light"/>
              </a:rPr>
              <a:t>Why are the artist’s choices about the proportions of the figure an important aspect of the artist’s visual voice?</a:t>
            </a:r>
            <a:endParaRPr sz="21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2100">
              <a:latin typeface="Lato Light"/>
              <a:ea typeface="Lato Light"/>
              <a:cs typeface="Lato Light"/>
              <a:sym typeface="Lato Light"/>
            </a:endParaRPr>
          </a:p>
          <a:p>
            <a:pPr indent="0" lvl="0" marL="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30" name="Google Shape;30;p4"/>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1</a:t>
            </a:r>
            <a:r>
              <a:rPr b="1" lang="en" sz="4400">
                <a:solidFill>
                  <a:srgbClr val="E9161D"/>
                </a:solidFill>
                <a:latin typeface="Lato"/>
                <a:ea typeface="Lato"/>
                <a:cs typeface="Lato"/>
                <a:sym typeface="Lato"/>
              </a:rPr>
              <a:t>. </a:t>
            </a:r>
            <a:r>
              <a:rPr b="1" lang="en" sz="4400">
                <a:solidFill>
                  <a:srgbClr val="E9161D"/>
                </a:solidFill>
                <a:latin typeface="Lato"/>
                <a:ea typeface="Lato"/>
                <a:cs typeface="Lato"/>
                <a:sym typeface="Lato"/>
              </a:rPr>
              <a:t>Warm up</a:t>
            </a:r>
            <a:endParaRPr b="1" sz="4400">
              <a:solidFill>
                <a:srgbClr val="E9161D"/>
              </a:solidFill>
              <a:latin typeface="Lato"/>
              <a:ea typeface="Lato"/>
              <a:cs typeface="Lato"/>
              <a:sym typeface="Lato"/>
            </a:endParaRPr>
          </a:p>
        </p:txBody>
      </p:sp>
      <p:sp>
        <p:nvSpPr>
          <p:cNvPr id="31" name="Google Shape;31;p4"/>
          <p:cNvSpPr txBox="1"/>
          <p:nvPr>
            <p:ph idx="1" type="body"/>
          </p:nvPr>
        </p:nvSpPr>
        <p:spPr>
          <a:xfrm>
            <a:off x="228700" y="2745351"/>
            <a:ext cx="4526400" cy="3589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32" name="Google Shape;32;p4"/>
          <p:cNvSpPr txBox="1"/>
          <p:nvPr>
            <p:ph idx="2" type="body"/>
          </p:nvPr>
        </p:nvSpPr>
        <p:spPr>
          <a:xfrm>
            <a:off x="5160450" y="3226650"/>
            <a:ext cx="4526400" cy="31083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33" name="Google Shape;33;p4"/>
          <p:cNvSpPr/>
          <p:nvPr/>
        </p:nvSpPr>
        <p:spPr>
          <a:xfrm>
            <a:off x="0" y="6756650"/>
            <a:ext cx="9829800" cy="69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3681575" y="1303035"/>
            <a:ext cx="4526400" cy="548700"/>
          </a:xfrm>
          <a:prstGeom prst="flowChartAlternateProcess">
            <a:avLst/>
          </a:prstGeom>
          <a:solidFill>
            <a:srgbClr val="FFF200"/>
          </a:solidFill>
          <a:ln cap="flat" cmpd="sng" w="9525">
            <a:solidFill>
              <a:srgbClr val="FFF2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Lato"/>
                <a:ea typeface="Lato"/>
                <a:cs typeface="Lato"/>
                <a:sym typeface="Lato"/>
              </a:rPr>
              <a:t>READ OR LISTEN TO THE ARTICLE</a:t>
            </a:r>
            <a:endParaRPr b="1" sz="1800">
              <a:latin typeface="Lato"/>
              <a:ea typeface="Lato"/>
              <a:cs typeface="Lato"/>
              <a:sym typeface="Lato"/>
            </a:endParaRPr>
          </a:p>
        </p:txBody>
      </p:sp>
      <p:sp>
        <p:nvSpPr>
          <p:cNvPr id="35" name="Google Shape;35;p4"/>
          <p:cNvSpPr txBox="1"/>
          <p:nvPr/>
        </p:nvSpPr>
        <p:spPr>
          <a:xfrm>
            <a:off x="320050" y="6598920"/>
            <a:ext cx="9418200" cy="777300"/>
          </a:xfrm>
          <a:prstGeom prst="rect">
            <a:avLst/>
          </a:prstGeom>
          <a:solidFill>
            <a:schemeClr val="lt1"/>
          </a:solidFill>
          <a:ln cap="flat" cmpd="sng" w="38100">
            <a:solidFill>
              <a:srgbClr val="006EBE"/>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Lato Light"/>
                <a:ea typeface="Lato Light"/>
                <a:cs typeface="Lato Light"/>
                <a:sym typeface="Lato Light"/>
              </a:rPr>
              <a:t>Update your “Graphic Organizer:  Finding Your Visual Voice”</a:t>
            </a:r>
            <a:endParaRPr sz="1800">
              <a:solidFill>
                <a:schemeClr val="dk1"/>
              </a:solidFill>
              <a:latin typeface="Lato Light"/>
              <a:ea typeface="Lato Light"/>
              <a:cs typeface="Lato Light"/>
              <a:sym typeface="Lato Light"/>
            </a:endParaRPr>
          </a:p>
          <a:p>
            <a:pPr indent="0" lvl="0" marL="0" rtl="0" algn="ctr">
              <a:spcBef>
                <a:spcPts val="0"/>
              </a:spcBef>
              <a:spcAft>
                <a:spcPts val="0"/>
              </a:spcAft>
              <a:buClr>
                <a:schemeClr val="dk1"/>
              </a:buClr>
              <a:buSzPts val="1100"/>
              <a:buFont typeface="Arial"/>
              <a:buNone/>
            </a:pPr>
            <a:r>
              <a:rPr lang="en" sz="1800">
                <a:solidFill>
                  <a:schemeClr val="dk1"/>
                </a:solidFill>
                <a:latin typeface="Lato Light"/>
                <a:ea typeface="Lato Light"/>
                <a:cs typeface="Lato Light"/>
                <a:sym typeface="Lato Light"/>
              </a:rPr>
              <a:t>skills sheet. If you need a new copy, ask your teacher.</a:t>
            </a:r>
            <a:endParaRPr sz="1800">
              <a:solidFill>
                <a:schemeClr val="dk1"/>
              </a:solidFill>
              <a:latin typeface="Lato Light"/>
              <a:ea typeface="Lato Light"/>
              <a:cs typeface="Lato Light"/>
              <a:sym typeface="Lato Light"/>
            </a:endParaRPr>
          </a:p>
          <a:p>
            <a:pPr indent="0" lvl="0" marL="0" rtl="0" algn="ctr">
              <a:spcBef>
                <a:spcPts val="0"/>
              </a:spcBef>
              <a:spcAft>
                <a:spcPts val="0"/>
              </a:spcAft>
              <a:buClr>
                <a:srgbClr val="000000"/>
              </a:buClr>
              <a:buSzPts val="1100"/>
              <a:buFont typeface="Arial"/>
              <a:buNone/>
            </a:pPr>
            <a:r>
              <a:t/>
            </a:r>
            <a:endParaRPr sz="1800">
              <a:latin typeface="Lato Light"/>
              <a:ea typeface="Lato Light"/>
              <a:cs typeface="Lato Light"/>
              <a:sym typeface="Lato Light"/>
            </a:endParaRPr>
          </a:p>
        </p:txBody>
      </p:sp>
      <p:sp>
        <p:nvSpPr>
          <p:cNvPr id="36" name="Google Shape;36;p4"/>
          <p:cNvSpPr txBox="1"/>
          <p:nvPr/>
        </p:nvSpPr>
        <p:spPr>
          <a:xfrm>
            <a:off x="137350" y="1950800"/>
            <a:ext cx="4709100" cy="622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1. What do these artworks reveal about Casteel’s visual voice?</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p:cSld name="CUSTOM_1_1_2_1_1_1_1_1_1">
    <p:spTree>
      <p:nvGrpSpPr>
        <p:cNvPr id="37" name="Shape 37"/>
        <p:cNvGrpSpPr/>
        <p:nvPr/>
      </p:nvGrpSpPr>
      <p:grpSpPr>
        <a:xfrm>
          <a:off x="0" y="0"/>
          <a:ext cx="0" cy="0"/>
          <a:chOff x="0" y="0"/>
          <a:chExt cx="0" cy="0"/>
        </a:xfrm>
      </p:grpSpPr>
      <p:sp>
        <p:nvSpPr>
          <p:cNvPr id="38" name="Google Shape;38;p5"/>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2. Think Critically</a:t>
            </a:r>
            <a:endParaRPr b="1" sz="4400">
              <a:solidFill>
                <a:srgbClr val="E9161D"/>
              </a:solidFill>
              <a:latin typeface="Lato"/>
              <a:ea typeface="Lato"/>
              <a:cs typeface="Lato"/>
              <a:sym typeface="Lato"/>
            </a:endParaRPr>
          </a:p>
        </p:txBody>
      </p:sp>
      <p:cxnSp>
        <p:nvCxnSpPr>
          <p:cNvPr id="39" name="Google Shape;39;p5"/>
          <p:cNvCxnSpPr/>
          <p:nvPr/>
        </p:nvCxnSpPr>
        <p:spPr>
          <a:xfrm>
            <a:off x="5029150" y="2334400"/>
            <a:ext cx="13800" cy="3043500"/>
          </a:xfrm>
          <a:prstGeom prst="straightConnector1">
            <a:avLst/>
          </a:prstGeom>
          <a:noFill/>
          <a:ln cap="flat" cmpd="sng" w="38100">
            <a:solidFill>
              <a:srgbClr val="006EBE"/>
            </a:solidFill>
            <a:prstDash val="solid"/>
            <a:round/>
            <a:headEnd len="med" w="med" type="none"/>
            <a:tailEnd len="med" w="med" type="none"/>
          </a:ln>
        </p:spPr>
      </p:cxnSp>
      <p:sp>
        <p:nvSpPr>
          <p:cNvPr id="40" name="Google Shape;40;p5"/>
          <p:cNvSpPr/>
          <p:nvPr/>
        </p:nvSpPr>
        <p:spPr>
          <a:xfrm>
            <a:off x="320040" y="1950800"/>
            <a:ext cx="9418200" cy="695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a:off x="320040" y="1801000"/>
            <a:ext cx="9509700" cy="88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 type="body"/>
          </p:nvPr>
        </p:nvSpPr>
        <p:spPr>
          <a:xfrm>
            <a:off x="228700" y="2826475"/>
            <a:ext cx="4526400" cy="4422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43" name="Google Shape;43;p5"/>
          <p:cNvSpPr txBox="1"/>
          <p:nvPr/>
        </p:nvSpPr>
        <p:spPr>
          <a:xfrm>
            <a:off x="5160450" y="2024300"/>
            <a:ext cx="4755000" cy="5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latin typeface="Lato Light"/>
                <a:ea typeface="Lato Light"/>
                <a:cs typeface="Lato Light"/>
                <a:sym typeface="Lato Light"/>
              </a:rPr>
              <a:t>2. </a:t>
            </a:r>
            <a:r>
              <a:rPr lang="en" sz="2100">
                <a:latin typeface="Lato Light"/>
                <a:ea typeface="Lato Light"/>
                <a:cs typeface="Lato Light"/>
                <a:sym typeface="Lato Light"/>
              </a:rPr>
              <a:t>Observe Casteel’s use of color in the three featured paintings. How does</a:t>
            </a:r>
            <a:endParaRPr sz="2100">
              <a:latin typeface="Lato Light"/>
              <a:ea typeface="Lato Light"/>
              <a:cs typeface="Lato Light"/>
              <a:sym typeface="Lato Light"/>
            </a:endParaRPr>
          </a:p>
          <a:p>
            <a:pPr indent="0" lvl="0" marL="0" rtl="0" algn="l">
              <a:spcBef>
                <a:spcPts val="0"/>
              </a:spcBef>
              <a:spcAft>
                <a:spcPts val="0"/>
              </a:spcAft>
              <a:buNone/>
            </a:pPr>
            <a:r>
              <a:rPr lang="en" sz="2100">
                <a:latin typeface="Lato Light"/>
                <a:ea typeface="Lato Light"/>
                <a:cs typeface="Lato Light"/>
                <a:sym typeface="Lato Light"/>
              </a:rPr>
              <a:t>color relate to the artist’s visual voice?</a:t>
            </a:r>
            <a:endParaRPr sz="2100">
              <a:latin typeface="Lato Light"/>
              <a:ea typeface="Lato Light"/>
              <a:cs typeface="Lato Light"/>
              <a:sym typeface="Lato Light"/>
            </a:endParaRPr>
          </a:p>
          <a:p>
            <a:pPr indent="0" lvl="0" marL="0" rtl="0" algn="l">
              <a:spcBef>
                <a:spcPts val="0"/>
              </a:spcBef>
              <a:spcAft>
                <a:spcPts val="0"/>
              </a:spcAft>
              <a:buNone/>
            </a:pPr>
            <a:r>
              <a:t/>
            </a:r>
            <a:endParaRPr sz="1900">
              <a:solidFill>
                <a:schemeClr val="dk1"/>
              </a:solidFill>
              <a:latin typeface="Lato Light"/>
              <a:ea typeface="Lato Light"/>
              <a:cs typeface="Lato Light"/>
              <a:sym typeface="Lato Light"/>
            </a:endParaRPr>
          </a:p>
        </p:txBody>
      </p:sp>
      <p:sp>
        <p:nvSpPr>
          <p:cNvPr id="44" name="Google Shape;44;p5"/>
          <p:cNvSpPr txBox="1"/>
          <p:nvPr>
            <p:ph idx="2" type="body"/>
          </p:nvPr>
        </p:nvSpPr>
        <p:spPr>
          <a:xfrm>
            <a:off x="5317000" y="3135350"/>
            <a:ext cx="4369800" cy="4113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45" name="Google Shape;45;p5"/>
          <p:cNvSpPr txBox="1"/>
          <p:nvPr/>
        </p:nvSpPr>
        <p:spPr>
          <a:xfrm>
            <a:off x="137350" y="1950800"/>
            <a:ext cx="4709100" cy="622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1. </a:t>
            </a:r>
            <a:r>
              <a:rPr lang="en" sz="2100">
                <a:solidFill>
                  <a:schemeClr val="dk1"/>
                </a:solidFill>
                <a:latin typeface="Lato Light"/>
                <a:ea typeface="Lato Light"/>
                <a:cs typeface="Lato Light"/>
                <a:sym typeface="Lato Light"/>
              </a:rPr>
              <a:t>How do events in Casteel’s life relate to the development of her visual voice?</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t/>
            </a:r>
            <a:endParaRPr sz="2100">
              <a:solidFill>
                <a:schemeClr val="dk1"/>
              </a:solidFill>
              <a:latin typeface="Lato Light"/>
              <a:ea typeface="Lato Light"/>
              <a:cs typeface="Lato Light"/>
              <a:sym typeface="Lato Light"/>
            </a:endParaRPr>
          </a:p>
        </p:txBody>
      </p:sp>
      <p:sp>
        <p:nvSpPr>
          <p:cNvPr id="46" name="Google Shape;46;p5"/>
          <p:cNvSpPr txBox="1"/>
          <p:nvPr>
            <p:ph idx="3" type="body"/>
          </p:nvPr>
        </p:nvSpPr>
        <p:spPr>
          <a:xfrm>
            <a:off x="249050" y="6108125"/>
            <a:ext cx="9418200" cy="11403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47" name="Google Shape;47;p5"/>
          <p:cNvSpPr txBox="1"/>
          <p:nvPr/>
        </p:nvSpPr>
        <p:spPr>
          <a:xfrm>
            <a:off x="213550" y="5532200"/>
            <a:ext cx="9473400" cy="622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4">
  <p:cSld name="CUSTOM_1_1_2_1_1_1_1_1_1_1">
    <p:spTree>
      <p:nvGrpSpPr>
        <p:cNvPr id="48" name="Shape 48"/>
        <p:cNvGrpSpPr/>
        <p:nvPr/>
      </p:nvGrpSpPr>
      <p:grpSpPr>
        <a:xfrm>
          <a:off x="0" y="0"/>
          <a:ext cx="0" cy="0"/>
          <a:chOff x="0" y="0"/>
          <a:chExt cx="0" cy="0"/>
        </a:xfrm>
      </p:grpSpPr>
      <p:sp>
        <p:nvSpPr>
          <p:cNvPr id="49" name="Google Shape;49;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50" name="Google Shape;50;p6"/>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nvSpPr>
        <p:spPr>
          <a:xfrm>
            <a:off x="228600" y="1920250"/>
            <a:ext cx="9509700" cy="77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Lato Light"/>
              <a:ea typeface="Lato Light"/>
              <a:cs typeface="Lato Light"/>
              <a:sym typeface="Lato Light"/>
            </a:endParaRPr>
          </a:p>
        </p:txBody>
      </p:sp>
      <p:sp>
        <p:nvSpPr>
          <p:cNvPr id="52" name="Google Shape;52;p6"/>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3. Try It Yourself!</a:t>
            </a:r>
            <a:endParaRPr b="1" sz="4400">
              <a:solidFill>
                <a:srgbClr val="E9161D"/>
              </a:solidFill>
              <a:latin typeface="Lato"/>
              <a:ea typeface="Lato"/>
              <a:cs typeface="Lato"/>
              <a:sym typeface="Lato"/>
            </a:endParaRPr>
          </a:p>
        </p:txBody>
      </p:sp>
      <p:cxnSp>
        <p:nvCxnSpPr>
          <p:cNvPr id="53" name="Google Shape;53;p6"/>
          <p:cNvCxnSpPr/>
          <p:nvPr/>
        </p:nvCxnSpPr>
        <p:spPr>
          <a:xfrm>
            <a:off x="5035650" y="3093810"/>
            <a:ext cx="9900" cy="4101300"/>
          </a:xfrm>
          <a:prstGeom prst="straightConnector1">
            <a:avLst/>
          </a:prstGeom>
          <a:noFill/>
          <a:ln cap="flat" cmpd="sng" w="38100">
            <a:solidFill>
              <a:srgbClr val="006EBE"/>
            </a:solidFill>
            <a:prstDash val="solid"/>
            <a:round/>
            <a:headEnd len="med" w="med" type="none"/>
            <a:tailEnd len="med" w="med" type="none"/>
          </a:ln>
        </p:spPr>
      </p:cxnSp>
      <p:sp>
        <p:nvSpPr>
          <p:cNvPr id="54" name="Google Shape;54;p6"/>
          <p:cNvSpPr txBox="1"/>
          <p:nvPr/>
        </p:nvSpPr>
        <p:spPr>
          <a:xfrm>
            <a:off x="312400" y="3065174"/>
            <a:ext cx="4526400" cy="40749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2100">
              <a:latin typeface="Lato Light"/>
              <a:ea typeface="Lato Light"/>
              <a:cs typeface="Lato Light"/>
              <a:sym typeface="Lato Light"/>
            </a:endParaRPr>
          </a:p>
        </p:txBody>
      </p:sp>
      <p:grpSp>
        <p:nvGrpSpPr>
          <p:cNvPr id="55" name="Google Shape;55;p6"/>
          <p:cNvGrpSpPr/>
          <p:nvPr/>
        </p:nvGrpSpPr>
        <p:grpSpPr>
          <a:xfrm>
            <a:off x="5204250" y="3066422"/>
            <a:ext cx="4541750" cy="4075272"/>
            <a:chOff x="5211900" y="4023350"/>
            <a:chExt cx="4541750" cy="3434700"/>
          </a:xfrm>
        </p:grpSpPr>
        <p:grpSp>
          <p:nvGrpSpPr>
            <p:cNvPr id="56" name="Google Shape;56;p6"/>
            <p:cNvGrpSpPr/>
            <p:nvPr/>
          </p:nvGrpSpPr>
          <p:grpSpPr>
            <a:xfrm>
              <a:off x="5211900" y="4038600"/>
              <a:ext cx="4541750" cy="3419450"/>
              <a:chOff x="5211900" y="4038600"/>
              <a:chExt cx="4541750" cy="3419450"/>
            </a:xfrm>
          </p:grpSpPr>
          <p:cxnSp>
            <p:nvCxnSpPr>
              <p:cNvPr id="57" name="Google Shape;57;p6"/>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58" name="Google Shape;58;p6"/>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59" name="Google Shape;59;p6"/>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Lato"/>
                  <a:ea typeface="Lato"/>
                  <a:cs typeface="Lato"/>
                  <a:sym typeface="Lato"/>
                </a:rPr>
                <a:t>PLACE YOUR PHOTO HERE!</a:t>
              </a:r>
              <a:endParaRPr b="1" sz="2100">
                <a:latin typeface="Lato"/>
                <a:ea typeface="Lato"/>
                <a:cs typeface="Lato"/>
                <a:sym typeface="Lato"/>
              </a:endParaRPr>
            </a:p>
          </p:txBody>
        </p:sp>
      </p:grpSp>
      <p:sp>
        <p:nvSpPr>
          <p:cNvPr id="60" name="Google Shape;60;p6">
            <a:hlinkClick r:id="rId2"/>
          </p:cNvPr>
          <p:cNvSpPr/>
          <p:nvPr/>
        </p:nvSpPr>
        <p:spPr>
          <a:xfrm>
            <a:off x="9098100" y="3066435"/>
            <a:ext cx="640200" cy="640200"/>
          </a:xfrm>
          <a:prstGeom prst="ellipse">
            <a:avLst/>
          </a:prstGeom>
          <a:solidFill>
            <a:srgbClr val="FFF200"/>
          </a:solidFill>
          <a:ln cap="flat" cmpd="sng" w="9525">
            <a:solidFill>
              <a:srgbClr val="FFF2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Lato"/>
                <a:ea typeface="Lato"/>
                <a:cs typeface="Lato"/>
                <a:sym typeface="Lato"/>
              </a:rPr>
              <a:t>?</a:t>
            </a:r>
            <a:endParaRPr b="1" sz="2900">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p:cSld name="CUSTOM_1_1_2_1_1_1_1_1_1_1_1">
    <p:spTree>
      <p:nvGrpSpPr>
        <p:cNvPr id="61" name="Shape 61"/>
        <p:cNvGrpSpPr/>
        <p:nvPr/>
      </p:nvGrpSpPr>
      <p:grpSpPr>
        <a:xfrm>
          <a:off x="0" y="0"/>
          <a:ext cx="0" cy="0"/>
          <a:chOff x="0" y="0"/>
          <a:chExt cx="0" cy="0"/>
        </a:xfrm>
      </p:grpSpPr>
      <p:sp>
        <p:nvSpPr>
          <p:cNvPr id="62" name="Google Shape;62;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63" name="Google Shape;63;p7"/>
          <p:cNvSpPr txBox="1"/>
          <p:nvPr>
            <p:ph idx="1" type="body"/>
          </p:nvPr>
        </p:nvSpPr>
        <p:spPr>
          <a:xfrm>
            <a:off x="320050" y="3062775"/>
            <a:ext cx="9214500" cy="43893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64" name="Google Shape;64;p7"/>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3. Try It Yourself!</a:t>
            </a:r>
            <a:endParaRPr b="1" sz="4400">
              <a:solidFill>
                <a:srgbClr val="E9161D"/>
              </a:solidFill>
              <a:latin typeface="Lato"/>
              <a:ea typeface="Lato"/>
              <a:cs typeface="Lato"/>
              <a:sym typeface="Lato"/>
            </a:endParaRPr>
          </a:p>
        </p:txBody>
      </p:sp>
      <p:sp>
        <p:nvSpPr>
          <p:cNvPr id="66" name="Google Shape;66;p7"/>
          <p:cNvSpPr txBox="1"/>
          <p:nvPr/>
        </p:nvSpPr>
        <p:spPr>
          <a:xfrm>
            <a:off x="228600" y="1920250"/>
            <a:ext cx="9509700" cy="77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Portrait artists such as Casteel use mathematical proportions to create realistic renderings of their subjects. Research the proportions of the human face and figure.</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p:cSld name="CUSTOM_1_1_2_1_1_1_1_1_1_1_2_1">
    <p:spTree>
      <p:nvGrpSpPr>
        <p:cNvPr id="67" name="Shape 67"/>
        <p:cNvGrpSpPr/>
        <p:nvPr/>
      </p:nvGrpSpPr>
      <p:grpSpPr>
        <a:xfrm>
          <a:off x="0" y="0"/>
          <a:ext cx="0" cy="0"/>
          <a:chOff x="0" y="0"/>
          <a:chExt cx="0" cy="0"/>
        </a:xfrm>
      </p:grpSpPr>
      <p:sp>
        <p:nvSpPr>
          <p:cNvPr id="68" name="Google Shape;68;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cxnSp>
        <p:nvCxnSpPr>
          <p:cNvPr id="69" name="Google Shape;69;p8"/>
          <p:cNvCxnSpPr/>
          <p:nvPr/>
        </p:nvCxnSpPr>
        <p:spPr>
          <a:xfrm>
            <a:off x="5029150" y="1801000"/>
            <a:ext cx="0" cy="5651400"/>
          </a:xfrm>
          <a:prstGeom prst="straightConnector1">
            <a:avLst/>
          </a:prstGeom>
          <a:noFill/>
          <a:ln cap="flat" cmpd="sng" w="38100">
            <a:solidFill>
              <a:srgbClr val="006EBE"/>
            </a:solidFill>
            <a:prstDash val="solid"/>
            <a:round/>
            <a:headEnd len="med" w="med" type="none"/>
            <a:tailEnd len="med" w="med" type="none"/>
          </a:ln>
        </p:spPr>
      </p:cxnSp>
      <p:sp>
        <p:nvSpPr>
          <p:cNvPr id="70" name="Google Shape;70;p8"/>
          <p:cNvSpPr txBox="1"/>
          <p:nvPr>
            <p:ph idx="1" type="body"/>
          </p:nvPr>
        </p:nvSpPr>
        <p:spPr>
          <a:xfrm>
            <a:off x="320050" y="2438050"/>
            <a:ext cx="9418200" cy="50136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1950" lvl="0" marL="457200" rtl="0">
              <a:spcBef>
                <a:spcPts val="0"/>
              </a:spcBef>
              <a:spcAft>
                <a:spcPts val="0"/>
              </a:spcAft>
              <a:buClr>
                <a:srgbClr val="000000"/>
              </a:buClr>
              <a:buSzPts val="2100"/>
              <a:buChar char="●"/>
              <a:defRPr>
                <a:solidFill>
                  <a:srgbClr val="000000"/>
                </a:solidFill>
              </a:defRPr>
            </a:lvl1pPr>
            <a:lvl2pPr indent="-361950" lvl="1" marL="914400" rtl="0">
              <a:spcBef>
                <a:spcPts val="1600"/>
              </a:spcBef>
              <a:spcAft>
                <a:spcPts val="0"/>
              </a:spcAft>
              <a:buClr>
                <a:srgbClr val="000000"/>
              </a:buClr>
              <a:buSzPts val="2100"/>
              <a:buChar char="○"/>
              <a:defRPr>
                <a:solidFill>
                  <a:srgbClr val="000000"/>
                </a:solidFill>
              </a:defRPr>
            </a:lvl2pPr>
            <a:lvl3pPr indent="-361950" lvl="2" marL="1371600" rtl="0">
              <a:spcBef>
                <a:spcPts val="1600"/>
              </a:spcBef>
              <a:spcAft>
                <a:spcPts val="0"/>
              </a:spcAft>
              <a:buClr>
                <a:srgbClr val="000000"/>
              </a:buClr>
              <a:buSzPts val="2100"/>
              <a:buChar char="■"/>
              <a:defRPr>
                <a:solidFill>
                  <a:srgbClr val="000000"/>
                </a:solidFill>
              </a:defRPr>
            </a:lvl3pPr>
            <a:lvl4pPr indent="-361950" lvl="3" marL="1828800" rtl="0">
              <a:spcBef>
                <a:spcPts val="1600"/>
              </a:spcBef>
              <a:spcAft>
                <a:spcPts val="0"/>
              </a:spcAft>
              <a:buClr>
                <a:srgbClr val="000000"/>
              </a:buClr>
              <a:buSzPts val="2100"/>
              <a:buChar char="●"/>
              <a:defRPr>
                <a:solidFill>
                  <a:srgbClr val="000000"/>
                </a:solidFill>
              </a:defRPr>
            </a:lvl4pPr>
            <a:lvl5pPr indent="-361950" lvl="4" marL="2286000" rtl="0">
              <a:spcBef>
                <a:spcPts val="1600"/>
              </a:spcBef>
              <a:spcAft>
                <a:spcPts val="0"/>
              </a:spcAft>
              <a:buClr>
                <a:srgbClr val="000000"/>
              </a:buClr>
              <a:buSzPts val="2100"/>
              <a:buChar char="○"/>
              <a:defRPr>
                <a:solidFill>
                  <a:srgbClr val="000000"/>
                </a:solidFill>
              </a:defRPr>
            </a:lvl5pPr>
            <a:lvl6pPr indent="-361950" lvl="5" marL="2743200" rtl="0">
              <a:spcBef>
                <a:spcPts val="1600"/>
              </a:spcBef>
              <a:spcAft>
                <a:spcPts val="0"/>
              </a:spcAft>
              <a:buClr>
                <a:srgbClr val="000000"/>
              </a:buClr>
              <a:buSzPts val="2100"/>
              <a:buChar char="■"/>
              <a:defRPr>
                <a:solidFill>
                  <a:srgbClr val="000000"/>
                </a:solidFill>
              </a:defRPr>
            </a:lvl6pPr>
            <a:lvl7pPr indent="-361950" lvl="6" marL="3200400" rtl="0">
              <a:spcBef>
                <a:spcPts val="1600"/>
              </a:spcBef>
              <a:spcAft>
                <a:spcPts val="0"/>
              </a:spcAft>
              <a:buClr>
                <a:srgbClr val="000000"/>
              </a:buClr>
              <a:buSzPts val="2100"/>
              <a:buChar char="●"/>
              <a:defRPr>
                <a:solidFill>
                  <a:srgbClr val="000000"/>
                </a:solidFill>
              </a:defRPr>
            </a:lvl7pPr>
            <a:lvl8pPr indent="-361950" lvl="7" marL="3657600" rtl="0">
              <a:spcBef>
                <a:spcPts val="1600"/>
              </a:spcBef>
              <a:spcAft>
                <a:spcPts val="0"/>
              </a:spcAft>
              <a:buClr>
                <a:srgbClr val="000000"/>
              </a:buClr>
              <a:buSzPts val="2100"/>
              <a:buChar char="○"/>
              <a:defRPr>
                <a:solidFill>
                  <a:srgbClr val="000000"/>
                </a:solidFill>
              </a:defRPr>
            </a:lvl8pPr>
            <a:lvl9pPr indent="-361950" lvl="8" marL="4114800" rtl="0">
              <a:spcBef>
                <a:spcPts val="1600"/>
              </a:spcBef>
              <a:spcAft>
                <a:spcPts val="1600"/>
              </a:spcAft>
              <a:buClr>
                <a:srgbClr val="000000"/>
              </a:buClr>
              <a:buSzPts val="2100"/>
              <a:buChar char="■"/>
              <a:defRPr>
                <a:solidFill>
                  <a:srgbClr val="000000"/>
                </a:solidFill>
              </a:defRPr>
            </a:lvl9pPr>
          </a:lstStyle>
          <a:p/>
        </p:txBody>
      </p:sp>
      <p:sp>
        <p:nvSpPr>
          <p:cNvPr id="71" name="Google Shape;71;p8"/>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txBox="1"/>
          <p:nvPr/>
        </p:nvSpPr>
        <p:spPr>
          <a:xfrm>
            <a:off x="228600" y="1920250"/>
            <a:ext cx="9509700" cy="517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Write a paragraph about how Owens overcame criticism and negativity.</a:t>
            </a:r>
            <a:endParaRPr sz="2100">
              <a:solidFill>
                <a:schemeClr val="dk1"/>
              </a:solidFill>
              <a:latin typeface="Lato Light"/>
              <a:ea typeface="Lato Light"/>
              <a:cs typeface="Lato Light"/>
              <a:sym typeface="Lato Light"/>
            </a:endParaRPr>
          </a:p>
        </p:txBody>
      </p:sp>
      <p:sp>
        <p:nvSpPr>
          <p:cNvPr id="73" name="Google Shape;73;p8"/>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3c. Try It Yourself!</a:t>
            </a:r>
            <a:endParaRPr b="1" sz="4400">
              <a:solidFill>
                <a:srgbClr val="E9161D"/>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7">
  <p:cSld name="CUSTOM_1_1_2_1_1_1_1_1_1_1_2_1_1">
    <p:spTree>
      <p:nvGrpSpPr>
        <p:cNvPr id="74" name="Shape 74"/>
        <p:cNvGrpSpPr/>
        <p:nvPr/>
      </p:nvGrpSpPr>
      <p:grpSpPr>
        <a:xfrm>
          <a:off x="0" y="0"/>
          <a:ext cx="0" cy="0"/>
          <a:chOff x="0" y="0"/>
          <a:chExt cx="0" cy="0"/>
        </a:xfrm>
      </p:grpSpPr>
      <p:sp>
        <p:nvSpPr>
          <p:cNvPr id="75" name="Google Shape;75;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76" name="Google Shape;76;p9"/>
          <p:cNvSpPr/>
          <p:nvPr/>
        </p:nvSpPr>
        <p:spPr>
          <a:xfrm>
            <a:off x="320050" y="1801000"/>
            <a:ext cx="9509700" cy="11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4. Test Your Knowledge!</a:t>
            </a:r>
            <a:endParaRPr b="1" sz="4400">
              <a:solidFill>
                <a:srgbClr val="E9161D"/>
              </a:solidFill>
              <a:latin typeface="Lato"/>
              <a:ea typeface="Lato"/>
              <a:cs typeface="Lato"/>
              <a:sym typeface="Lato"/>
            </a:endParaRPr>
          </a:p>
        </p:txBody>
      </p:sp>
      <p:sp>
        <p:nvSpPr>
          <p:cNvPr id="78" name="Google Shape;78;p9"/>
          <p:cNvSpPr txBox="1"/>
          <p:nvPr/>
        </p:nvSpPr>
        <p:spPr>
          <a:xfrm>
            <a:off x="312400" y="3015425"/>
            <a:ext cx="9426000" cy="43821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2100">
              <a:latin typeface="Lato Light"/>
              <a:ea typeface="Lato Light"/>
              <a:cs typeface="Lato Light"/>
              <a:sym typeface="Lato Light"/>
            </a:endParaRPr>
          </a:p>
        </p:txBody>
      </p:sp>
      <p:sp>
        <p:nvSpPr>
          <p:cNvPr id="79" name="Google Shape;79;p9"/>
          <p:cNvSpPr txBox="1"/>
          <p:nvPr/>
        </p:nvSpPr>
        <p:spPr>
          <a:xfrm>
            <a:off x="228600" y="1920250"/>
            <a:ext cx="9509700" cy="777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Lato Light"/>
                <a:ea typeface="Lato Light"/>
                <a:cs typeface="Lato Light"/>
                <a:sym typeface="Lato Light"/>
              </a:rPr>
              <a:t>Observe Casteel’s works along with the portraits on pages 6-7. Write a paragraph explaining how artists can create portraits that capture their subjects’ personalities while still maintaining unique artistic visual voices.</a:t>
            </a:r>
            <a:endParaRPr sz="2100">
              <a:solidFill>
                <a:schemeClr val="dk1"/>
              </a:solidFill>
              <a:latin typeface="Lato Light"/>
              <a:ea typeface="Lato Light"/>
              <a:cs typeface="Lato Light"/>
              <a:sym typeface="Lato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8">
  <p:cSld name="CUSTOM_1_1_2_1_2_3_1">
    <p:spTree>
      <p:nvGrpSpPr>
        <p:cNvPr id="80" name="Shape 80"/>
        <p:cNvGrpSpPr/>
        <p:nvPr/>
      </p:nvGrpSpPr>
      <p:grpSpPr>
        <a:xfrm>
          <a:off x="0" y="0"/>
          <a:ext cx="0" cy="0"/>
          <a:chOff x="0" y="0"/>
          <a:chExt cx="0" cy="0"/>
        </a:xfrm>
      </p:grpSpPr>
      <p:sp>
        <p:nvSpPr>
          <p:cNvPr id="81" name="Google Shape;81;p10"/>
          <p:cNvSpPr/>
          <p:nvPr/>
        </p:nvSpPr>
        <p:spPr>
          <a:xfrm>
            <a:off x="320050" y="2011680"/>
            <a:ext cx="9418200" cy="5440800"/>
          </a:xfrm>
          <a:prstGeom prst="rect">
            <a:avLst/>
          </a:prstGeom>
          <a:noFill/>
          <a:ln cap="flat" cmpd="sng" w="38100">
            <a:solidFill>
              <a:srgbClr val="0071BC"/>
            </a:solidFill>
            <a:prstDash val="solid"/>
            <a:round/>
            <a:headEnd len="sm" w="sm" type="none"/>
            <a:tailEnd len="sm" w="sm" type="none"/>
          </a:ln>
        </p:spPr>
        <p:txBody>
          <a:bodyPr anchorCtr="0" anchor="t" bIns="91425" lIns="457200" spcFirstLastPara="1" rIns="457200" wrap="square" tIns="91425">
            <a:noAutofit/>
          </a:bodyPr>
          <a:lstStyle/>
          <a:p>
            <a:pPr indent="0" lvl="0" marL="0" rtl="0" algn="l">
              <a:spcBef>
                <a:spcPts val="0"/>
              </a:spcBef>
              <a:spcAft>
                <a:spcPts val="0"/>
              </a:spcAft>
              <a:buClr>
                <a:schemeClr val="dk1"/>
              </a:buClr>
              <a:buSzPts val="1100"/>
              <a:buFont typeface="Arial"/>
              <a:buNone/>
            </a:pPr>
            <a:r>
              <a:t/>
            </a:r>
            <a:endParaRPr b="1" sz="21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2100">
                <a:solidFill>
                  <a:schemeClr val="dk1"/>
                </a:solidFill>
                <a:latin typeface="Lato"/>
                <a:ea typeface="Lato"/>
                <a:cs typeface="Lato"/>
                <a:sym typeface="Lato"/>
              </a:rPr>
              <a:t>Complete one or more of the activities below. Your teacher can provide you with the skills sheet links.</a:t>
            </a:r>
            <a:br>
              <a:rPr b="1" lang="en" sz="2100">
                <a:solidFill>
                  <a:schemeClr val="dk1"/>
                </a:solidFill>
                <a:latin typeface="Lato"/>
                <a:ea typeface="Lato"/>
                <a:cs typeface="Lato"/>
                <a:sym typeface="Lato"/>
              </a:rPr>
            </a:br>
            <a:endParaRPr sz="2100">
              <a:solidFill>
                <a:schemeClr val="dk1"/>
              </a:solidFill>
              <a:latin typeface="Lato"/>
              <a:ea typeface="Lato"/>
              <a:cs typeface="Lato"/>
              <a:sym typeface="Lato"/>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Comprehension Quiz:  </a:t>
            </a:r>
            <a:r>
              <a:rPr lang="en" sz="1800">
                <a:solidFill>
                  <a:schemeClr val="dk1"/>
                </a:solidFill>
                <a:latin typeface="Lato Light"/>
                <a:ea typeface="Lato Light"/>
                <a:cs typeface="Lato Light"/>
                <a:sym typeface="Lato Light"/>
              </a:rPr>
              <a:t>Finding Your Visual Voice</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 </a:t>
            </a:r>
            <a:endParaRPr sz="2100">
              <a:solidFill>
                <a:schemeClr val="dk1"/>
              </a:solidFill>
              <a:latin typeface="Lato Light"/>
              <a:ea typeface="Lato Light"/>
              <a:cs typeface="Lato Light"/>
              <a:sym typeface="Lato Light"/>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Reading Review:  </a:t>
            </a:r>
            <a:r>
              <a:rPr lang="en" sz="1800">
                <a:solidFill>
                  <a:schemeClr val="dk1"/>
                </a:solidFill>
                <a:latin typeface="Lato Light"/>
                <a:ea typeface="Lato Light"/>
                <a:cs typeface="Lato Light"/>
                <a:sym typeface="Lato Light"/>
              </a:rPr>
              <a:t>Finding Your Visual Voice</a:t>
            </a:r>
            <a:endParaRPr sz="2100">
              <a:solidFill>
                <a:schemeClr val="dk1"/>
              </a:solidFill>
              <a:latin typeface="Lato Light"/>
              <a:ea typeface="Lato Light"/>
              <a:cs typeface="Lato Light"/>
              <a:sym typeface="Lato Light"/>
            </a:endParaRPr>
          </a:p>
          <a:p>
            <a:pPr indent="0" lvl="0" marL="45720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 </a:t>
            </a:r>
            <a:endParaRPr sz="2100">
              <a:solidFill>
                <a:schemeClr val="dk1"/>
              </a:solidFill>
              <a:latin typeface="Lato Light"/>
              <a:ea typeface="Lato Light"/>
              <a:cs typeface="Lato Light"/>
              <a:sym typeface="Lato Light"/>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Graphic Organizer:  </a:t>
            </a:r>
            <a:r>
              <a:rPr lang="en" sz="1800">
                <a:solidFill>
                  <a:schemeClr val="dk1"/>
                </a:solidFill>
                <a:latin typeface="Lato Light"/>
                <a:ea typeface="Lato Light"/>
                <a:cs typeface="Lato Light"/>
                <a:sym typeface="Lato Light"/>
              </a:rPr>
              <a:t>Finding Your Visual Voice</a:t>
            </a:r>
            <a:endParaRPr sz="2500">
              <a:solidFill>
                <a:schemeClr val="dk1"/>
              </a:solidFill>
              <a:latin typeface="Lato Light"/>
              <a:ea typeface="Lato Light"/>
              <a:cs typeface="Lato Light"/>
              <a:sym typeface="Lato Light"/>
            </a:endParaRPr>
          </a:p>
          <a:p>
            <a:pPr indent="0" lvl="0" marL="457200" rtl="0" algn="l">
              <a:spcBef>
                <a:spcPts val="0"/>
              </a:spcBef>
              <a:spcAft>
                <a:spcPts val="0"/>
              </a:spcAft>
              <a:buClr>
                <a:schemeClr val="dk1"/>
              </a:buClr>
              <a:buSzPts val="1100"/>
              <a:buFont typeface="Arial"/>
              <a:buNone/>
            </a:pPr>
            <a:r>
              <a:rPr lang="en" sz="2100">
                <a:solidFill>
                  <a:schemeClr val="dk1"/>
                </a:solidFill>
                <a:latin typeface="Lato Light"/>
                <a:ea typeface="Lato Light"/>
                <a:cs typeface="Lato Light"/>
                <a:sym typeface="Lato Light"/>
              </a:rPr>
              <a:t> </a:t>
            </a:r>
            <a:endParaRPr sz="2100">
              <a:solidFill>
                <a:schemeClr val="dk1"/>
              </a:solidFill>
              <a:latin typeface="Lato Light"/>
              <a:ea typeface="Lato Light"/>
              <a:cs typeface="Lato Light"/>
              <a:sym typeface="Lato Light"/>
            </a:endParaRPr>
          </a:p>
          <a:p>
            <a:pPr indent="-361950" lvl="0" marL="457200" rtl="0" algn="l">
              <a:spcBef>
                <a:spcPts val="0"/>
              </a:spcBef>
              <a:spcAft>
                <a:spcPts val="0"/>
              </a:spcAft>
              <a:buClr>
                <a:schemeClr val="dk1"/>
              </a:buClr>
              <a:buSzPts val="2100"/>
              <a:buFont typeface="Lato Light"/>
              <a:buChar char="●"/>
            </a:pPr>
            <a:r>
              <a:rPr lang="en" sz="2100">
                <a:solidFill>
                  <a:schemeClr val="dk1"/>
                </a:solidFill>
                <a:latin typeface="Lato Light"/>
                <a:ea typeface="Lato Light"/>
                <a:cs typeface="Lato Light"/>
                <a:sym typeface="Lato Light"/>
              </a:rPr>
              <a:t>Sketchbook Starters:  </a:t>
            </a:r>
            <a:r>
              <a:rPr lang="en" sz="1800">
                <a:solidFill>
                  <a:schemeClr val="dk1"/>
                </a:solidFill>
                <a:latin typeface="Lato Light"/>
                <a:ea typeface="Lato Light"/>
                <a:cs typeface="Lato Light"/>
                <a:sym typeface="Lato Light"/>
              </a:rPr>
              <a:t>Finding Your Visual Voice</a:t>
            </a:r>
            <a:endParaRPr sz="21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SzPts val="1100"/>
              <a:buFont typeface="Arial"/>
              <a:buNone/>
            </a:pPr>
            <a:r>
              <a:t/>
            </a:r>
            <a:endParaRPr b="1" sz="2100">
              <a:solidFill>
                <a:schemeClr val="dk1"/>
              </a:solidFill>
              <a:latin typeface="Lato"/>
              <a:ea typeface="Lato"/>
              <a:cs typeface="Lato"/>
              <a:sym typeface="Lato"/>
            </a:endParaRPr>
          </a:p>
          <a:p>
            <a:pPr indent="0" lvl="0" marL="0" rtl="0" algn="l">
              <a:spcBef>
                <a:spcPts val="0"/>
              </a:spcBef>
              <a:spcAft>
                <a:spcPts val="0"/>
              </a:spcAft>
              <a:buNone/>
            </a:pPr>
            <a:r>
              <a:t/>
            </a:r>
            <a:endParaRPr b="1" sz="2200">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a:p>
        </p:txBody>
      </p:sp>
      <p:sp>
        <p:nvSpPr>
          <p:cNvPr id="82" name="Google Shape;82;p10"/>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83" name="Google Shape;83;p10"/>
          <p:cNvSpPr txBox="1"/>
          <p:nvPr/>
        </p:nvSpPr>
        <p:spPr>
          <a:xfrm>
            <a:off x="228600" y="1188720"/>
            <a:ext cx="9509700" cy="7773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l">
              <a:spcBef>
                <a:spcPts val="0"/>
              </a:spcBef>
              <a:spcAft>
                <a:spcPts val="0"/>
              </a:spcAft>
              <a:buNone/>
            </a:pPr>
            <a:r>
              <a:rPr b="1" lang="en" sz="4400">
                <a:solidFill>
                  <a:srgbClr val="E9161D"/>
                </a:solidFill>
                <a:latin typeface="Lato"/>
                <a:ea typeface="Lato"/>
                <a:cs typeface="Lato"/>
                <a:sym typeface="Lato"/>
              </a:rPr>
              <a:t>4. Test Your Knowledge</a:t>
            </a:r>
            <a:endParaRPr b="1" sz="4400">
              <a:solidFill>
                <a:srgbClr val="E9161D"/>
              </a:solidFill>
              <a:latin typeface="Lato"/>
              <a:ea typeface="Lato"/>
              <a:cs typeface="Lato"/>
              <a:sym typeface="Lato"/>
            </a:endParaRPr>
          </a:p>
        </p:txBody>
      </p:sp>
    </p:spTree>
  </p:cSld>
  <p:clrMapOvr>
    <a:masterClrMapping/>
  </p:clrMapOvr>
  <p:extLst>
    <p:ext uri="{DCECCB84-F9BA-43D5-87BE-67443E8EF086}">
      <p15:sldGuideLst>
        <p15:guide id="1" orient="horz" pos="2448">
          <p15:clr>
            <a:srgbClr val="FA7B17"/>
          </p15:clr>
        </p15:guide>
        <p15:guide id="2" pos="442">
          <p15:clr>
            <a:srgbClr val="FA7B17"/>
          </p15:clr>
        </p15:guide>
        <p15:guide id="3" pos="5634">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10058400" cy="1066800"/>
          </a:xfrm>
          <a:prstGeom prst="rect">
            <a:avLst/>
          </a:prstGeom>
          <a:solidFill>
            <a:srgbClr val="006D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42870" y="12820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100"/>
              <a:buFont typeface="Lato Light"/>
              <a:buNone/>
              <a:defRPr sz="2100">
                <a:latin typeface="Lato Light"/>
                <a:ea typeface="Lato Light"/>
                <a:cs typeface="Lato Light"/>
                <a:sym typeface="Lato Light"/>
              </a:defRPr>
            </a:lvl1pPr>
            <a:lvl2pPr lvl="1">
              <a:spcBef>
                <a:spcPts val="0"/>
              </a:spcBef>
              <a:spcAft>
                <a:spcPts val="0"/>
              </a:spcAft>
              <a:buSzPts val="2100"/>
              <a:buFont typeface="Lato Light"/>
              <a:buNone/>
              <a:defRPr sz="2100">
                <a:latin typeface="Lato Light"/>
                <a:ea typeface="Lato Light"/>
                <a:cs typeface="Lato Light"/>
                <a:sym typeface="Lato Light"/>
              </a:defRPr>
            </a:lvl2pPr>
            <a:lvl3pPr lvl="2">
              <a:spcBef>
                <a:spcPts val="0"/>
              </a:spcBef>
              <a:spcAft>
                <a:spcPts val="0"/>
              </a:spcAft>
              <a:buSzPts val="2100"/>
              <a:buFont typeface="Lato Light"/>
              <a:buNone/>
              <a:defRPr sz="2100">
                <a:latin typeface="Lato Light"/>
                <a:ea typeface="Lato Light"/>
                <a:cs typeface="Lato Light"/>
                <a:sym typeface="Lato Light"/>
              </a:defRPr>
            </a:lvl3pPr>
            <a:lvl4pPr lvl="3">
              <a:spcBef>
                <a:spcPts val="0"/>
              </a:spcBef>
              <a:spcAft>
                <a:spcPts val="0"/>
              </a:spcAft>
              <a:buSzPts val="2100"/>
              <a:buFont typeface="Lato Light"/>
              <a:buNone/>
              <a:defRPr sz="2100">
                <a:latin typeface="Lato Light"/>
                <a:ea typeface="Lato Light"/>
                <a:cs typeface="Lato Light"/>
                <a:sym typeface="Lato Light"/>
              </a:defRPr>
            </a:lvl4pPr>
            <a:lvl5pPr lvl="4">
              <a:spcBef>
                <a:spcPts val="0"/>
              </a:spcBef>
              <a:spcAft>
                <a:spcPts val="0"/>
              </a:spcAft>
              <a:buSzPts val="2100"/>
              <a:buFont typeface="Lato Light"/>
              <a:buNone/>
              <a:defRPr sz="2100">
                <a:latin typeface="Lato Light"/>
                <a:ea typeface="Lato Light"/>
                <a:cs typeface="Lato Light"/>
                <a:sym typeface="Lato Light"/>
              </a:defRPr>
            </a:lvl5pPr>
            <a:lvl6pPr lvl="5">
              <a:spcBef>
                <a:spcPts val="0"/>
              </a:spcBef>
              <a:spcAft>
                <a:spcPts val="0"/>
              </a:spcAft>
              <a:buSzPts val="2100"/>
              <a:buFont typeface="Lato Light"/>
              <a:buNone/>
              <a:defRPr sz="2100">
                <a:latin typeface="Lato Light"/>
                <a:ea typeface="Lato Light"/>
                <a:cs typeface="Lato Light"/>
                <a:sym typeface="Lato Light"/>
              </a:defRPr>
            </a:lvl6pPr>
            <a:lvl7pPr lvl="6">
              <a:spcBef>
                <a:spcPts val="0"/>
              </a:spcBef>
              <a:spcAft>
                <a:spcPts val="0"/>
              </a:spcAft>
              <a:buSzPts val="2100"/>
              <a:buFont typeface="Lato Light"/>
              <a:buNone/>
              <a:defRPr sz="2100">
                <a:latin typeface="Lato Light"/>
                <a:ea typeface="Lato Light"/>
                <a:cs typeface="Lato Light"/>
                <a:sym typeface="Lato Light"/>
              </a:defRPr>
            </a:lvl7pPr>
            <a:lvl8pPr lvl="7">
              <a:spcBef>
                <a:spcPts val="0"/>
              </a:spcBef>
              <a:spcAft>
                <a:spcPts val="0"/>
              </a:spcAft>
              <a:buSzPts val="2100"/>
              <a:buFont typeface="Lato Light"/>
              <a:buNone/>
              <a:defRPr sz="2100">
                <a:latin typeface="Lato Light"/>
                <a:ea typeface="Lato Light"/>
                <a:cs typeface="Lato Light"/>
                <a:sym typeface="Lato Light"/>
              </a:defRPr>
            </a:lvl8pPr>
            <a:lvl9pPr lvl="8">
              <a:spcBef>
                <a:spcPts val="0"/>
              </a:spcBef>
              <a:spcAft>
                <a:spcPts val="0"/>
              </a:spcAft>
              <a:buSzPts val="2100"/>
              <a:buFont typeface="Lato Light"/>
              <a:buNone/>
              <a:defRPr sz="2100">
                <a:latin typeface="Lato Light"/>
                <a:ea typeface="Lato Light"/>
                <a:cs typeface="Lato Light"/>
                <a:sym typeface="Lato Light"/>
              </a:defRPr>
            </a:lvl9pPr>
          </a:lstStyle>
          <a:p/>
        </p:txBody>
      </p:sp>
      <p:sp>
        <p:nvSpPr>
          <p:cNvPr id="8" name="Google Shape;8;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61950" lvl="0" marL="457200">
              <a:lnSpc>
                <a:spcPct val="115000"/>
              </a:lnSpc>
              <a:spcBef>
                <a:spcPts val="0"/>
              </a:spcBef>
              <a:spcAft>
                <a:spcPts val="0"/>
              </a:spcAft>
              <a:buSzPts val="2100"/>
              <a:buFont typeface="Lato Light"/>
              <a:buChar char="●"/>
              <a:defRPr sz="2100">
                <a:latin typeface="Lato Light"/>
                <a:ea typeface="Lato Light"/>
                <a:cs typeface="Lato Light"/>
                <a:sym typeface="Lato Light"/>
              </a:defRPr>
            </a:lvl1pPr>
            <a:lvl2pPr indent="-361950" lvl="1" marL="914400">
              <a:lnSpc>
                <a:spcPct val="115000"/>
              </a:lnSpc>
              <a:spcBef>
                <a:spcPts val="1600"/>
              </a:spcBef>
              <a:spcAft>
                <a:spcPts val="0"/>
              </a:spcAft>
              <a:buSzPts val="2100"/>
              <a:buFont typeface="Lato Light"/>
              <a:buChar char="○"/>
              <a:defRPr sz="2100">
                <a:latin typeface="Lato Light"/>
                <a:ea typeface="Lato Light"/>
                <a:cs typeface="Lato Light"/>
                <a:sym typeface="Lato Light"/>
              </a:defRPr>
            </a:lvl2pPr>
            <a:lvl3pPr indent="-361950" lvl="2" marL="1371600">
              <a:lnSpc>
                <a:spcPct val="115000"/>
              </a:lnSpc>
              <a:spcBef>
                <a:spcPts val="1600"/>
              </a:spcBef>
              <a:spcAft>
                <a:spcPts val="0"/>
              </a:spcAft>
              <a:buSzPts val="2100"/>
              <a:buFont typeface="Lato Light"/>
              <a:buChar char="■"/>
              <a:defRPr sz="2100">
                <a:latin typeface="Lato Light"/>
                <a:ea typeface="Lato Light"/>
                <a:cs typeface="Lato Light"/>
                <a:sym typeface="Lato Light"/>
              </a:defRPr>
            </a:lvl3pPr>
            <a:lvl4pPr indent="-361950" lvl="3" marL="1828800">
              <a:lnSpc>
                <a:spcPct val="115000"/>
              </a:lnSpc>
              <a:spcBef>
                <a:spcPts val="1600"/>
              </a:spcBef>
              <a:spcAft>
                <a:spcPts val="0"/>
              </a:spcAft>
              <a:buSzPts val="2100"/>
              <a:buFont typeface="Lato Light"/>
              <a:buChar char="●"/>
              <a:defRPr sz="2100">
                <a:latin typeface="Lato Light"/>
                <a:ea typeface="Lato Light"/>
                <a:cs typeface="Lato Light"/>
                <a:sym typeface="Lato Light"/>
              </a:defRPr>
            </a:lvl4pPr>
            <a:lvl5pPr indent="-361950" lvl="4" marL="2286000">
              <a:lnSpc>
                <a:spcPct val="115000"/>
              </a:lnSpc>
              <a:spcBef>
                <a:spcPts val="1600"/>
              </a:spcBef>
              <a:spcAft>
                <a:spcPts val="0"/>
              </a:spcAft>
              <a:buSzPts val="2100"/>
              <a:buFont typeface="Lato Light"/>
              <a:buChar char="○"/>
              <a:defRPr sz="2100">
                <a:latin typeface="Lato Light"/>
                <a:ea typeface="Lato Light"/>
                <a:cs typeface="Lato Light"/>
                <a:sym typeface="Lato Light"/>
              </a:defRPr>
            </a:lvl5pPr>
            <a:lvl6pPr indent="-361950" lvl="5" marL="2743200">
              <a:lnSpc>
                <a:spcPct val="115000"/>
              </a:lnSpc>
              <a:spcBef>
                <a:spcPts val="1600"/>
              </a:spcBef>
              <a:spcAft>
                <a:spcPts val="0"/>
              </a:spcAft>
              <a:buSzPts val="2100"/>
              <a:buFont typeface="Lato Light"/>
              <a:buChar char="■"/>
              <a:defRPr sz="2100">
                <a:latin typeface="Lato Light"/>
                <a:ea typeface="Lato Light"/>
                <a:cs typeface="Lato Light"/>
                <a:sym typeface="Lato Light"/>
              </a:defRPr>
            </a:lvl6pPr>
            <a:lvl7pPr indent="-361950" lvl="6" marL="3200400">
              <a:lnSpc>
                <a:spcPct val="115000"/>
              </a:lnSpc>
              <a:spcBef>
                <a:spcPts val="1600"/>
              </a:spcBef>
              <a:spcAft>
                <a:spcPts val="0"/>
              </a:spcAft>
              <a:buSzPts val="2100"/>
              <a:buFont typeface="Lato Light"/>
              <a:buChar char="●"/>
              <a:defRPr sz="2100">
                <a:latin typeface="Lato Light"/>
                <a:ea typeface="Lato Light"/>
                <a:cs typeface="Lato Light"/>
                <a:sym typeface="Lato Light"/>
              </a:defRPr>
            </a:lvl7pPr>
            <a:lvl8pPr indent="-361950" lvl="7" marL="3657600">
              <a:lnSpc>
                <a:spcPct val="115000"/>
              </a:lnSpc>
              <a:spcBef>
                <a:spcPts val="1600"/>
              </a:spcBef>
              <a:spcAft>
                <a:spcPts val="0"/>
              </a:spcAft>
              <a:buSzPts val="2100"/>
              <a:buFont typeface="Lato Light"/>
              <a:buChar char="○"/>
              <a:defRPr sz="2100">
                <a:latin typeface="Lato Light"/>
                <a:ea typeface="Lato Light"/>
                <a:cs typeface="Lato Light"/>
                <a:sym typeface="Lato Light"/>
              </a:defRPr>
            </a:lvl8pPr>
            <a:lvl9pPr indent="-361950" lvl="8" marL="4114800">
              <a:lnSpc>
                <a:spcPct val="115000"/>
              </a:lnSpc>
              <a:spcBef>
                <a:spcPts val="1600"/>
              </a:spcBef>
              <a:spcAft>
                <a:spcPts val="1600"/>
              </a:spcAft>
              <a:buSzPts val="2100"/>
              <a:buFont typeface="Lato Light"/>
              <a:buChar char="■"/>
              <a:defRPr sz="2100">
                <a:latin typeface="Lato Light"/>
                <a:ea typeface="Lato Light"/>
                <a:cs typeface="Lato Light"/>
                <a:sym typeface="Lato Light"/>
              </a:defRPr>
            </a:lvl9pPr>
          </a:lstStyle>
          <a:p/>
        </p:txBody>
      </p:sp>
      <p:sp>
        <p:nvSpPr>
          <p:cNvPr id="9" name="Google Shape;9;p1"/>
          <p:cNvSpPr txBox="1"/>
          <p:nvPr/>
        </p:nvSpPr>
        <p:spPr>
          <a:xfrm rot="-5400000">
            <a:off x="8005525" y="5267550"/>
            <a:ext cx="38262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500">
                <a:solidFill>
                  <a:schemeClr val="dk1"/>
                </a:solidFill>
                <a:latin typeface="Lato Light"/>
                <a:ea typeface="Lato Light"/>
                <a:cs typeface="Lato Light"/>
                <a:sym typeface="Lato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5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sz="500">
              <a:latin typeface="Lato Light"/>
              <a:ea typeface="Lato Light"/>
              <a:cs typeface="Lato Light"/>
              <a:sym typeface="Lato Light"/>
            </a:endParaRPr>
          </a:p>
        </p:txBody>
      </p:sp>
      <p:sp>
        <p:nvSpPr>
          <p:cNvPr id="10" name="Google Shape;10;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Lato Light"/>
                <a:ea typeface="Lato Light"/>
                <a:cs typeface="Lato Light"/>
                <a:sym typeface="Lato Light"/>
              </a:rPr>
              <a:t>SCHOLASTIC ART</a:t>
            </a:r>
            <a:r>
              <a:rPr lang="en" sz="800">
                <a:latin typeface="Lato Light"/>
                <a:ea typeface="Lato Light"/>
                <a:cs typeface="Lato Light"/>
                <a:sym typeface="Lato Light"/>
              </a:rPr>
              <a:t> / LEARNING JOURNEY</a:t>
            </a:r>
            <a:endParaRPr sz="800">
              <a:latin typeface="Lato Light"/>
              <a:ea typeface="Lato Light"/>
              <a:cs typeface="Lato Light"/>
              <a:sym typeface="Lato Light"/>
            </a:endParaRPr>
          </a:p>
          <a:p>
            <a:pPr indent="0" lvl="0" marL="0" rtl="0" algn="r">
              <a:spcBef>
                <a:spcPts val="0"/>
              </a:spcBef>
              <a:spcAft>
                <a:spcPts val="0"/>
              </a:spcAft>
              <a:buNone/>
            </a:pPr>
            <a:r>
              <a:t/>
            </a:r>
            <a:endParaRPr sz="800">
              <a:latin typeface="Lato Light"/>
              <a:ea typeface="Lato Light"/>
              <a:cs typeface="Lato Light"/>
              <a:sym typeface="Lato Light"/>
            </a:endParaRPr>
          </a:p>
        </p:txBody>
      </p:sp>
      <p:pic>
        <p:nvPicPr>
          <p:cNvPr id="11" name="Google Shape;11;p1"/>
          <p:cNvPicPr preferRelativeResize="0"/>
          <p:nvPr/>
        </p:nvPicPr>
        <p:blipFill>
          <a:blip r:embed="rId1">
            <a:alphaModFix/>
          </a:blip>
          <a:stretch>
            <a:fillRect/>
          </a:stretch>
        </p:blipFill>
        <p:spPr>
          <a:xfrm>
            <a:off x="132225" y="66595"/>
            <a:ext cx="1572522" cy="9235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art.scholastic.com/issues/2023-24/090123/q-a-with-jordan-castee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support.google.com/docs/answer/974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2"/>
          <p:cNvSpPr txBox="1"/>
          <p:nvPr>
            <p:ph idx="1" type="body"/>
          </p:nvPr>
        </p:nvSpPr>
        <p:spPr>
          <a:xfrm>
            <a:off x="6666050" y="338325"/>
            <a:ext cx="3300900" cy="320100"/>
          </a:xfrm>
          <a:prstGeom prst="rect">
            <a:avLst/>
          </a:prstGeom>
          <a:ln cap="flat" cmpd="sng" w="9525">
            <a:solidFill>
              <a:srgbClr val="000000"/>
            </a:solidFill>
            <a:prstDash val="dot"/>
            <a:round/>
            <a:headEnd len="sm" w="sm" type="none"/>
            <a:tailEnd len="sm" w="sm" type="none"/>
          </a:ln>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04" name="Google Shape;104;p1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05" name="Google Shape;105;p12">
            <a:hlinkClick action="ppaction://hlinksldjump" r:id="rId3"/>
          </p:cNvPr>
          <p:cNvSpPr/>
          <p:nvPr/>
        </p:nvSpPr>
        <p:spPr>
          <a:xfrm>
            <a:off x="356825" y="4484850"/>
            <a:ext cx="2792400" cy="34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
            <a:hlinkClick action="ppaction://hlinksldjump" r:id="rId4"/>
          </p:cNvPr>
          <p:cNvSpPr/>
          <p:nvPr/>
        </p:nvSpPr>
        <p:spPr>
          <a:xfrm>
            <a:off x="356825" y="4978550"/>
            <a:ext cx="2792400" cy="34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2">
            <a:hlinkClick action="ppaction://hlinksldjump" r:id="rId5"/>
          </p:cNvPr>
          <p:cNvSpPr/>
          <p:nvPr/>
        </p:nvSpPr>
        <p:spPr>
          <a:xfrm>
            <a:off x="356825" y="5394700"/>
            <a:ext cx="2792400" cy="34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2">
            <a:hlinkClick action="ppaction://hlinksldjump" r:id="rId6"/>
          </p:cNvPr>
          <p:cNvSpPr/>
          <p:nvPr/>
        </p:nvSpPr>
        <p:spPr>
          <a:xfrm>
            <a:off x="356825" y="5887050"/>
            <a:ext cx="2792400" cy="421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3"/>
          <p:cNvSpPr txBox="1"/>
          <p:nvPr>
            <p:ph idx="2" type="body"/>
          </p:nvPr>
        </p:nvSpPr>
        <p:spPr>
          <a:xfrm>
            <a:off x="5160450" y="3106075"/>
            <a:ext cx="4526400" cy="322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4" name="Google Shape;114;p1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Warm up</a:t>
            </a:r>
            <a:endParaRPr/>
          </a:p>
        </p:txBody>
      </p:sp>
      <p:sp>
        <p:nvSpPr>
          <p:cNvPr id="115" name="Google Shape;115;p13"/>
          <p:cNvSpPr txBox="1"/>
          <p:nvPr>
            <p:ph idx="1" type="body"/>
          </p:nvPr>
        </p:nvSpPr>
        <p:spPr>
          <a:xfrm>
            <a:off x="228700" y="2745351"/>
            <a:ext cx="4526400" cy="3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6" name="Google Shape;116;p13">
            <a:hlinkClick r:id="rId3"/>
          </p:cNvPr>
          <p:cNvSpPr/>
          <p:nvPr/>
        </p:nvSpPr>
        <p:spPr>
          <a:xfrm>
            <a:off x="3691075" y="1300350"/>
            <a:ext cx="4607700" cy="573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4"/>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2. Think Critically</a:t>
            </a:r>
            <a:endParaRPr sz="800"/>
          </a:p>
        </p:txBody>
      </p:sp>
      <p:sp>
        <p:nvSpPr>
          <p:cNvPr id="122" name="Google Shape;122;p14"/>
          <p:cNvSpPr txBox="1"/>
          <p:nvPr>
            <p:ph idx="1" type="body"/>
          </p:nvPr>
        </p:nvSpPr>
        <p:spPr>
          <a:xfrm>
            <a:off x="228700" y="2826475"/>
            <a:ext cx="4526400" cy="442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3" name="Google Shape;123;p14"/>
          <p:cNvSpPr txBox="1"/>
          <p:nvPr>
            <p:ph idx="2" type="body"/>
          </p:nvPr>
        </p:nvSpPr>
        <p:spPr>
          <a:xfrm>
            <a:off x="5317000" y="3135350"/>
            <a:ext cx="4369800" cy="411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4" name="Google Shape;124;p14"/>
          <p:cNvSpPr txBox="1"/>
          <p:nvPr>
            <p:ph idx="3" type="body"/>
          </p:nvPr>
        </p:nvSpPr>
        <p:spPr>
          <a:xfrm flipH="1" rot="10800000">
            <a:off x="249050" y="7248473"/>
            <a:ext cx="9418200" cy="3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Try It Yourself!</a:t>
            </a:r>
            <a:endParaRPr/>
          </a:p>
        </p:txBody>
      </p:sp>
      <p:sp>
        <p:nvSpPr>
          <p:cNvPr id="130" name="Google Shape;130;p15">
            <a:hlinkClick r:id="rId3"/>
          </p:cNvPr>
          <p:cNvSpPr/>
          <p:nvPr/>
        </p:nvSpPr>
        <p:spPr>
          <a:xfrm>
            <a:off x="9108550" y="3179658"/>
            <a:ext cx="640200" cy="640200"/>
          </a:xfrm>
          <a:prstGeom prst="ellipse">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900">
              <a:latin typeface="Aldrich"/>
              <a:ea typeface="Aldrich"/>
              <a:cs typeface="Aldrich"/>
              <a:sym typeface="Aldrich"/>
            </a:endParaRPr>
          </a:p>
        </p:txBody>
      </p:sp>
      <p:sp>
        <p:nvSpPr>
          <p:cNvPr id="131" name="Google Shape;131;p15"/>
          <p:cNvSpPr txBox="1"/>
          <p:nvPr>
            <p:ph idx="1" type="body"/>
          </p:nvPr>
        </p:nvSpPr>
        <p:spPr>
          <a:xfrm>
            <a:off x="320050" y="3062775"/>
            <a:ext cx="9214500" cy="438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Test Your Knowledge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